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7.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1" r:id="rId1"/>
    <p:sldMasterId id="2147483747" r:id="rId2"/>
    <p:sldMasterId id="2147483752" r:id="rId3"/>
    <p:sldMasterId id="2147483765" r:id="rId4"/>
    <p:sldMasterId id="2147483778" r:id="rId5"/>
    <p:sldMasterId id="2147483783" r:id="rId6"/>
    <p:sldMasterId id="2147483796" r:id="rId7"/>
    <p:sldMasterId id="2147483809" r:id="rId8"/>
  </p:sldMasterIdLst>
  <p:notesMasterIdLst>
    <p:notesMasterId r:id="rId38"/>
  </p:notesMasterIdLst>
  <p:sldIdLst>
    <p:sldId id="285" r:id="rId9"/>
    <p:sldId id="302" r:id="rId10"/>
    <p:sldId id="282" r:id="rId11"/>
    <p:sldId id="260" r:id="rId12"/>
    <p:sldId id="280" r:id="rId13"/>
    <p:sldId id="291" r:id="rId14"/>
    <p:sldId id="287" r:id="rId15"/>
    <p:sldId id="269" r:id="rId16"/>
    <p:sldId id="300" r:id="rId17"/>
    <p:sldId id="298" r:id="rId18"/>
    <p:sldId id="299" r:id="rId19"/>
    <p:sldId id="295" r:id="rId20"/>
    <p:sldId id="270" r:id="rId21"/>
    <p:sldId id="303" r:id="rId22"/>
    <p:sldId id="275" r:id="rId23"/>
    <p:sldId id="304" r:id="rId24"/>
    <p:sldId id="276" r:id="rId25"/>
    <p:sldId id="301" r:id="rId26"/>
    <p:sldId id="289" r:id="rId27"/>
    <p:sldId id="290" r:id="rId28"/>
    <p:sldId id="305" r:id="rId29"/>
    <p:sldId id="307" r:id="rId30"/>
    <p:sldId id="306" r:id="rId31"/>
    <p:sldId id="308" r:id="rId32"/>
    <p:sldId id="311" r:id="rId33"/>
    <p:sldId id="310" r:id="rId34"/>
    <p:sldId id="292" r:id="rId35"/>
    <p:sldId id="293" r:id="rId36"/>
    <p:sldId id="284" r:id="rId37"/>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80"/>
    <a:srgbClr val="FFDF7F"/>
    <a:srgbClr val="C8E7A7"/>
    <a:srgbClr val="E3F1F5"/>
    <a:srgbClr val="7FB7DF"/>
    <a:srgbClr val="CCECFF"/>
    <a:srgbClr val="7030A0"/>
    <a:srgbClr val="F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853" autoAdjust="0"/>
  </p:normalViewPr>
  <p:slideViewPr>
    <p:cSldViewPr snapToGrid="0" snapToObjects="1">
      <p:cViewPr varScale="1">
        <p:scale>
          <a:sx n="104" d="100"/>
          <a:sy n="104" d="100"/>
        </p:scale>
        <p:origin x="126"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presProps" Target="presProps.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62B418-C0ED-4BC0-B8B9-8DF32660CACE}" type="doc">
      <dgm:prSet loTypeId="urn:microsoft.com/office/officeart/2008/layout/VerticalCurvedList" loCatId="list" qsTypeId="urn:microsoft.com/office/officeart/2005/8/quickstyle/simple1#1" qsCatId="simple" csTypeId="urn:microsoft.com/office/officeart/2005/8/colors/accent6_1" csCatId="accent6" phldr="1"/>
      <dgm:spPr/>
      <dgm:t>
        <a:bodyPr/>
        <a:lstStyle/>
        <a:p>
          <a:endParaRPr lang="zh-CN" altLang="en-US"/>
        </a:p>
      </dgm:t>
    </dgm:pt>
    <dgm:pt modelId="{7C90014D-4028-4DF5-A5EF-6CA0EC9399E3}">
      <dgm:prSet phldrT="[文本]" custT="1"/>
      <dgm:spPr>
        <a:ln>
          <a:solidFill>
            <a:srgbClr val="00B0F0"/>
          </a:solidFill>
        </a:ln>
      </dgm:spPr>
      <dgm:t>
        <a:bodyPr/>
        <a:lstStyle/>
        <a:p>
          <a:r>
            <a:rPr lang="zh-CN" altLang="en-US" sz="800" b="1" dirty="0" smtClean="0">
              <a:effectLst/>
              <a:latin typeface="STHeiti"/>
              <a:ea typeface="微软雅黑" panose="020B0503020204020204" pitchFamily="34" charset="-122"/>
            </a:rPr>
            <a:t>人本主义</a:t>
          </a:r>
          <a:r>
            <a:rPr lang="zh-CN" altLang="en-US" sz="800" b="0" dirty="0" smtClean="0">
              <a:effectLst/>
              <a:latin typeface="STHeiti"/>
              <a:ea typeface="微软雅黑" panose="020B0503020204020204" pitchFamily="34" charset="-122"/>
            </a:rPr>
            <a:t>：针对人的需求，提高生活质量</a:t>
          </a:r>
          <a:endParaRPr lang="zh-CN" altLang="en-US" sz="800" b="0" dirty="0">
            <a:effectLst/>
            <a:latin typeface="STHeiti"/>
          </a:endParaRPr>
        </a:p>
      </dgm:t>
    </dgm:pt>
    <dgm:pt modelId="{4CE27EEF-B475-48FA-8A47-3ECF83E48243}" type="parTrans" cxnId="{1A6DB032-6550-40E4-BEAE-8BA66B4D39B3}">
      <dgm:prSet/>
      <dgm:spPr/>
      <dgm:t>
        <a:bodyPr/>
        <a:lstStyle/>
        <a:p>
          <a:endParaRPr lang="zh-CN" altLang="en-US" sz="800" b="0">
            <a:effectLst/>
            <a:latin typeface="STHeiti"/>
          </a:endParaRPr>
        </a:p>
      </dgm:t>
    </dgm:pt>
    <dgm:pt modelId="{0B92FC0B-71C3-4D2E-A6BF-02177472EB71}" type="sibTrans" cxnId="{1A6DB032-6550-40E4-BEAE-8BA66B4D39B3}">
      <dgm:prSet/>
      <dgm:spPr>
        <a:ln>
          <a:solidFill>
            <a:srgbClr val="00B0F0"/>
          </a:solidFill>
        </a:ln>
      </dgm:spPr>
      <dgm:t>
        <a:bodyPr/>
        <a:lstStyle/>
        <a:p>
          <a:endParaRPr lang="zh-CN" altLang="en-US" sz="800" b="0">
            <a:effectLst/>
            <a:latin typeface="STHeiti"/>
          </a:endParaRPr>
        </a:p>
      </dgm:t>
    </dgm:pt>
    <dgm:pt modelId="{6C3DE18B-2FA4-41C0-BE37-673327D521DC}">
      <dgm:prSet custT="1"/>
      <dgm:spPr>
        <a:ln>
          <a:solidFill>
            <a:srgbClr val="00B0F0"/>
          </a:solidFill>
        </a:ln>
      </dgm:spPr>
      <dgm:t>
        <a:bodyPr/>
        <a:lstStyle/>
        <a:p>
          <a:r>
            <a:rPr lang="zh-CN" altLang="en-US" sz="800" b="1" dirty="0" smtClean="0">
              <a:effectLst/>
              <a:latin typeface="STHeiti"/>
              <a:ea typeface="微软雅黑" panose="020B0503020204020204" pitchFamily="34" charset="-122"/>
            </a:rPr>
            <a:t>交叉性</a:t>
          </a:r>
          <a:r>
            <a:rPr lang="zh-CN" altLang="en-US" sz="800" b="0" dirty="0" smtClean="0">
              <a:effectLst/>
              <a:latin typeface="STHeiti"/>
              <a:ea typeface="微软雅黑" panose="020B0503020204020204" pitchFamily="34" charset="-122"/>
            </a:rPr>
            <a:t>：新学科交叉范围广泛</a:t>
          </a:r>
          <a:endParaRPr lang="zh-CN" altLang="en-US" sz="800" b="0" dirty="0">
            <a:effectLst/>
            <a:latin typeface="STHeiti"/>
            <a:ea typeface="微软雅黑" panose="020B0503020204020204" pitchFamily="34" charset="-122"/>
          </a:endParaRPr>
        </a:p>
      </dgm:t>
    </dgm:pt>
    <dgm:pt modelId="{22A56F8E-33DB-41F9-8101-3001C3AF85A1}" type="parTrans" cxnId="{26561742-F64D-4137-AD06-BDDB9C522A07}">
      <dgm:prSet/>
      <dgm:spPr/>
      <dgm:t>
        <a:bodyPr/>
        <a:lstStyle/>
        <a:p>
          <a:endParaRPr lang="zh-CN" altLang="en-US" sz="800" b="0">
            <a:effectLst/>
            <a:latin typeface="STHeiti"/>
          </a:endParaRPr>
        </a:p>
      </dgm:t>
    </dgm:pt>
    <dgm:pt modelId="{2F2B7B0D-09FD-4CA1-9439-25C3335AA6B2}" type="sibTrans" cxnId="{26561742-F64D-4137-AD06-BDDB9C522A07}">
      <dgm:prSet/>
      <dgm:spPr/>
      <dgm:t>
        <a:bodyPr/>
        <a:lstStyle/>
        <a:p>
          <a:endParaRPr lang="zh-CN" altLang="en-US" sz="800" b="0">
            <a:effectLst/>
            <a:latin typeface="STHeiti"/>
          </a:endParaRPr>
        </a:p>
      </dgm:t>
    </dgm:pt>
    <dgm:pt modelId="{93B003CF-BC1B-4A74-B8F1-11E228FC2C8A}">
      <dgm:prSet custT="1"/>
      <dgm:spPr>
        <a:ln>
          <a:solidFill>
            <a:srgbClr val="00B0F0"/>
          </a:solidFill>
        </a:ln>
      </dgm:spPr>
      <dgm:t>
        <a:bodyPr/>
        <a:lstStyle/>
        <a:p>
          <a:r>
            <a:rPr lang="zh-CN" altLang="en-US" sz="800" b="1" dirty="0" smtClean="0">
              <a:effectLst/>
              <a:latin typeface="STHeiti"/>
              <a:ea typeface="微软雅黑" panose="020B0503020204020204" pitchFamily="34" charset="-122"/>
            </a:rPr>
            <a:t>独创性</a:t>
          </a:r>
          <a:r>
            <a:rPr lang="zh-CN" altLang="en-US" sz="800" b="0" dirty="0" smtClean="0">
              <a:effectLst/>
              <a:latin typeface="STHeiti"/>
              <a:ea typeface="微软雅黑" panose="020B0503020204020204" pitchFamily="34" charset="-122"/>
            </a:rPr>
            <a:t>：独创性的研究方向和课题</a:t>
          </a:r>
          <a:endParaRPr lang="zh-CN" altLang="en-US" sz="800" b="0" dirty="0">
            <a:effectLst/>
            <a:latin typeface="STHeiti"/>
            <a:ea typeface="微软雅黑" panose="020B0503020204020204" pitchFamily="34" charset="-122"/>
          </a:endParaRPr>
        </a:p>
      </dgm:t>
    </dgm:pt>
    <dgm:pt modelId="{28F5D33F-703F-48DD-8673-C8AE8441CB71}" type="parTrans" cxnId="{01FD4BFD-7A83-4F80-A946-928BA7478DC4}">
      <dgm:prSet/>
      <dgm:spPr/>
      <dgm:t>
        <a:bodyPr/>
        <a:lstStyle/>
        <a:p>
          <a:endParaRPr lang="zh-CN" altLang="en-US" sz="800" b="0">
            <a:effectLst/>
            <a:latin typeface="STHeiti"/>
          </a:endParaRPr>
        </a:p>
      </dgm:t>
    </dgm:pt>
    <dgm:pt modelId="{B1766888-C54E-49ED-9690-1EF2872E4823}" type="sibTrans" cxnId="{01FD4BFD-7A83-4F80-A946-928BA7478DC4}">
      <dgm:prSet/>
      <dgm:spPr/>
      <dgm:t>
        <a:bodyPr/>
        <a:lstStyle/>
        <a:p>
          <a:endParaRPr lang="zh-CN" altLang="en-US" sz="800" b="0">
            <a:effectLst/>
            <a:latin typeface="STHeiti"/>
          </a:endParaRPr>
        </a:p>
      </dgm:t>
    </dgm:pt>
    <dgm:pt modelId="{6DDFA936-8F4B-4A12-BF80-6D2E719D9BB4}">
      <dgm:prSet custT="1"/>
      <dgm:spPr>
        <a:ln>
          <a:solidFill>
            <a:srgbClr val="00B0F0"/>
          </a:solidFill>
        </a:ln>
      </dgm:spPr>
      <dgm:t>
        <a:bodyPr/>
        <a:lstStyle/>
        <a:p>
          <a:r>
            <a:rPr lang="zh-CN" altLang="en-US" sz="800" b="1" dirty="0" smtClean="0">
              <a:effectLst/>
              <a:latin typeface="STHeiti"/>
              <a:ea typeface="微软雅黑" panose="020B0503020204020204" pitchFamily="34" charset="-122"/>
            </a:rPr>
            <a:t>开放性</a:t>
          </a:r>
          <a:r>
            <a:rPr lang="zh-CN" altLang="en-US" sz="800" b="0" dirty="0" smtClean="0">
              <a:effectLst/>
              <a:latin typeface="STHeiti"/>
              <a:ea typeface="微软雅黑" panose="020B0503020204020204" pitchFamily="34" charset="-122"/>
            </a:rPr>
            <a:t>：完全对外开放的实验室</a:t>
          </a:r>
          <a:endParaRPr lang="zh-CN" altLang="en-US" sz="800" b="0" dirty="0">
            <a:effectLst/>
            <a:latin typeface="STHeiti"/>
            <a:ea typeface="微软雅黑" panose="020B0503020204020204" pitchFamily="34" charset="-122"/>
          </a:endParaRPr>
        </a:p>
      </dgm:t>
    </dgm:pt>
    <dgm:pt modelId="{1306DF28-5657-4756-BD0A-54D174AE7F6D}" type="parTrans" cxnId="{B5EDDB37-40A9-46B1-9B05-3F646D811FC3}">
      <dgm:prSet/>
      <dgm:spPr/>
      <dgm:t>
        <a:bodyPr/>
        <a:lstStyle/>
        <a:p>
          <a:endParaRPr lang="zh-CN" altLang="en-US" sz="800" b="0">
            <a:effectLst/>
            <a:latin typeface="STHeiti"/>
          </a:endParaRPr>
        </a:p>
      </dgm:t>
    </dgm:pt>
    <dgm:pt modelId="{2846E537-0FA3-4B8B-B24A-3DC62F3B0D61}" type="sibTrans" cxnId="{B5EDDB37-40A9-46B1-9B05-3F646D811FC3}">
      <dgm:prSet/>
      <dgm:spPr/>
      <dgm:t>
        <a:bodyPr/>
        <a:lstStyle/>
        <a:p>
          <a:endParaRPr lang="zh-CN" altLang="en-US" sz="800" b="0">
            <a:effectLst/>
            <a:latin typeface="STHeiti"/>
          </a:endParaRPr>
        </a:p>
      </dgm:t>
    </dgm:pt>
    <dgm:pt modelId="{42133DA5-FD6F-4418-BDD1-D23F513F45C0}" type="pres">
      <dgm:prSet presAssocID="{3E62B418-C0ED-4BC0-B8B9-8DF32660CACE}" presName="Name0" presStyleCnt="0">
        <dgm:presLayoutVars>
          <dgm:chMax val="7"/>
          <dgm:chPref val="7"/>
          <dgm:dir/>
        </dgm:presLayoutVars>
      </dgm:prSet>
      <dgm:spPr/>
      <dgm:t>
        <a:bodyPr/>
        <a:lstStyle/>
        <a:p>
          <a:endParaRPr lang="zh-CN" altLang="en-US"/>
        </a:p>
      </dgm:t>
    </dgm:pt>
    <dgm:pt modelId="{7401E004-703C-465B-B05A-72702B5FBFF2}" type="pres">
      <dgm:prSet presAssocID="{3E62B418-C0ED-4BC0-B8B9-8DF32660CACE}" presName="Name1" presStyleCnt="0"/>
      <dgm:spPr/>
      <dgm:t>
        <a:bodyPr/>
        <a:lstStyle/>
        <a:p>
          <a:endParaRPr lang="zh-CN" altLang="en-US"/>
        </a:p>
      </dgm:t>
    </dgm:pt>
    <dgm:pt modelId="{35F7C098-250A-4616-B0B1-9D2FBC1D97ED}" type="pres">
      <dgm:prSet presAssocID="{3E62B418-C0ED-4BC0-B8B9-8DF32660CACE}" presName="cycle" presStyleCnt="0"/>
      <dgm:spPr/>
      <dgm:t>
        <a:bodyPr/>
        <a:lstStyle/>
        <a:p>
          <a:endParaRPr lang="zh-CN" altLang="en-US"/>
        </a:p>
      </dgm:t>
    </dgm:pt>
    <dgm:pt modelId="{77E5B254-4D55-4BA7-8B79-68E7B98BD4B7}" type="pres">
      <dgm:prSet presAssocID="{3E62B418-C0ED-4BC0-B8B9-8DF32660CACE}" presName="srcNode" presStyleLbl="node1" presStyleIdx="0" presStyleCnt="4"/>
      <dgm:spPr/>
      <dgm:t>
        <a:bodyPr/>
        <a:lstStyle/>
        <a:p>
          <a:endParaRPr lang="zh-CN" altLang="en-US"/>
        </a:p>
      </dgm:t>
    </dgm:pt>
    <dgm:pt modelId="{3B2FF546-F1F0-4E33-A705-54193094E1D3}" type="pres">
      <dgm:prSet presAssocID="{3E62B418-C0ED-4BC0-B8B9-8DF32660CACE}" presName="conn" presStyleLbl="parChTrans1D2" presStyleIdx="0" presStyleCnt="1"/>
      <dgm:spPr/>
      <dgm:t>
        <a:bodyPr/>
        <a:lstStyle/>
        <a:p>
          <a:endParaRPr lang="zh-CN" altLang="en-US"/>
        </a:p>
      </dgm:t>
    </dgm:pt>
    <dgm:pt modelId="{2B40A3E5-7CD9-4D0E-BE4A-B388205805F0}" type="pres">
      <dgm:prSet presAssocID="{3E62B418-C0ED-4BC0-B8B9-8DF32660CACE}" presName="extraNode" presStyleLbl="node1" presStyleIdx="0" presStyleCnt="4"/>
      <dgm:spPr/>
      <dgm:t>
        <a:bodyPr/>
        <a:lstStyle/>
        <a:p>
          <a:endParaRPr lang="zh-CN" altLang="en-US"/>
        </a:p>
      </dgm:t>
    </dgm:pt>
    <dgm:pt modelId="{5DB113C6-35A9-42F2-A1E6-B7E0D3FE9C41}" type="pres">
      <dgm:prSet presAssocID="{3E62B418-C0ED-4BC0-B8B9-8DF32660CACE}" presName="dstNode" presStyleLbl="node1" presStyleIdx="0" presStyleCnt="4"/>
      <dgm:spPr/>
      <dgm:t>
        <a:bodyPr/>
        <a:lstStyle/>
        <a:p>
          <a:endParaRPr lang="zh-CN" altLang="en-US"/>
        </a:p>
      </dgm:t>
    </dgm:pt>
    <dgm:pt modelId="{10353BBF-075E-40B6-804F-AF06C6CBFCB0}" type="pres">
      <dgm:prSet presAssocID="{7C90014D-4028-4DF5-A5EF-6CA0EC9399E3}" presName="text_1" presStyleLbl="node1" presStyleIdx="0" presStyleCnt="4">
        <dgm:presLayoutVars>
          <dgm:bulletEnabled val="1"/>
        </dgm:presLayoutVars>
      </dgm:prSet>
      <dgm:spPr/>
      <dgm:t>
        <a:bodyPr/>
        <a:lstStyle/>
        <a:p>
          <a:endParaRPr lang="zh-CN" altLang="en-US"/>
        </a:p>
      </dgm:t>
    </dgm:pt>
    <dgm:pt modelId="{387DDFE4-CC0F-4C0A-840C-9B51AD8D6C2A}" type="pres">
      <dgm:prSet presAssocID="{7C90014D-4028-4DF5-A5EF-6CA0EC9399E3}" presName="accent_1" presStyleCnt="0"/>
      <dgm:spPr/>
      <dgm:t>
        <a:bodyPr/>
        <a:lstStyle/>
        <a:p>
          <a:endParaRPr lang="zh-CN" altLang="en-US"/>
        </a:p>
      </dgm:t>
    </dgm:pt>
    <dgm:pt modelId="{9C6AD0A9-789E-4BB4-8AF7-C23B20B031A2}" type="pres">
      <dgm:prSet presAssocID="{7C90014D-4028-4DF5-A5EF-6CA0EC9399E3}" presName="accentRepeatNode" presStyleLbl="solidFgAcc1" presStyleIdx="0" presStyleCnt="4"/>
      <dgm:spPr>
        <a:ln>
          <a:solidFill>
            <a:srgbClr val="00B0F0"/>
          </a:solidFill>
        </a:ln>
      </dgm:spPr>
      <dgm:t>
        <a:bodyPr/>
        <a:lstStyle/>
        <a:p>
          <a:endParaRPr lang="zh-CN" altLang="en-US"/>
        </a:p>
      </dgm:t>
    </dgm:pt>
    <dgm:pt modelId="{C42C4B8A-8C10-4635-BA9B-6F865885D271}" type="pres">
      <dgm:prSet presAssocID="{6C3DE18B-2FA4-41C0-BE37-673327D521DC}" presName="text_2" presStyleLbl="node1" presStyleIdx="1" presStyleCnt="4">
        <dgm:presLayoutVars>
          <dgm:bulletEnabled val="1"/>
        </dgm:presLayoutVars>
      </dgm:prSet>
      <dgm:spPr/>
      <dgm:t>
        <a:bodyPr/>
        <a:lstStyle/>
        <a:p>
          <a:endParaRPr lang="zh-CN" altLang="en-US"/>
        </a:p>
      </dgm:t>
    </dgm:pt>
    <dgm:pt modelId="{C488F8AE-BC66-464A-92EE-B6C233316CAC}" type="pres">
      <dgm:prSet presAssocID="{6C3DE18B-2FA4-41C0-BE37-673327D521DC}" presName="accent_2" presStyleCnt="0"/>
      <dgm:spPr/>
      <dgm:t>
        <a:bodyPr/>
        <a:lstStyle/>
        <a:p>
          <a:endParaRPr lang="zh-CN" altLang="en-US"/>
        </a:p>
      </dgm:t>
    </dgm:pt>
    <dgm:pt modelId="{B3F63A13-19A6-48EA-A26F-C40500ACA36B}" type="pres">
      <dgm:prSet presAssocID="{6C3DE18B-2FA4-41C0-BE37-673327D521DC}" presName="accentRepeatNode" presStyleLbl="solidFgAcc1" presStyleIdx="1" presStyleCnt="4"/>
      <dgm:spPr>
        <a:ln>
          <a:solidFill>
            <a:srgbClr val="00B0F0"/>
          </a:solidFill>
        </a:ln>
      </dgm:spPr>
      <dgm:t>
        <a:bodyPr/>
        <a:lstStyle/>
        <a:p>
          <a:endParaRPr lang="zh-CN" altLang="en-US"/>
        </a:p>
      </dgm:t>
    </dgm:pt>
    <dgm:pt modelId="{EC4B11B7-F0D6-4E89-856C-80E3CAD26EF3}" type="pres">
      <dgm:prSet presAssocID="{93B003CF-BC1B-4A74-B8F1-11E228FC2C8A}" presName="text_3" presStyleLbl="node1" presStyleIdx="2" presStyleCnt="4">
        <dgm:presLayoutVars>
          <dgm:bulletEnabled val="1"/>
        </dgm:presLayoutVars>
      </dgm:prSet>
      <dgm:spPr/>
      <dgm:t>
        <a:bodyPr/>
        <a:lstStyle/>
        <a:p>
          <a:endParaRPr lang="zh-CN" altLang="en-US"/>
        </a:p>
      </dgm:t>
    </dgm:pt>
    <dgm:pt modelId="{CF8E5A92-6FF1-4CDD-AA2B-641D0B1D5B42}" type="pres">
      <dgm:prSet presAssocID="{93B003CF-BC1B-4A74-B8F1-11E228FC2C8A}" presName="accent_3" presStyleCnt="0"/>
      <dgm:spPr/>
      <dgm:t>
        <a:bodyPr/>
        <a:lstStyle/>
        <a:p>
          <a:endParaRPr lang="zh-CN" altLang="en-US"/>
        </a:p>
      </dgm:t>
    </dgm:pt>
    <dgm:pt modelId="{0834884A-2619-48BF-AE65-4A80EF058E40}" type="pres">
      <dgm:prSet presAssocID="{93B003CF-BC1B-4A74-B8F1-11E228FC2C8A}" presName="accentRepeatNode" presStyleLbl="solidFgAcc1" presStyleIdx="2" presStyleCnt="4"/>
      <dgm:spPr>
        <a:ln>
          <a:solidFill>
            <a:srgbClr val="00B0F0"/>
          </a:solidFill>
        </a:ln>
      </dgm:spPr>
      <dgm:t>
        <a:bodyPr/>
        <a:lstStyle/>
        <a:p>
          <a:endParaRPr lang="zh-CN" altLang="en-US"/>
        </a:p>
      </dgm:t>
    </dgm:pt>
    <dgm:pt modelId="{6F9DBD00-31D1-44BC-90C9-2BF89814D636}" type="pres">
      <dgm:prSet presAssocID="{6DDFA936-8F4B-4A12-BF80-6D2E719D9BB4}" presName="text_4" presStyleLbl="node1" presStyleIdx="3" presStyleCnt="4">
        <dgm:presLayoutVars>
          <dgm:bulletEnabled val="1"/>
        </dgm:presLayoutVars>
      </dgm:prSet>
      <dgm:spPr/>
      <dgm:t>
        <a:bodyPr/>
        <a:lstStyle/>
        <a:p>
          <a:endParaRPr lang="zh-CN" altLang="en-US"/>
        </a:p>
      </dgm:t>
    </dgm:pt>
    <dgm:pt modelId="{6DEDD267-0BF9-4C75-A599-767C47AFC4EF}" type="pres">
      <dgm:prSet presAssocID="{6DDFA936-8F4B-4A12-BF80-6D2E719D9BB4}" presName="accent_4" presStyleCnt="0"/>
      <dgm:spPr/>
      <dgm:t>
        <a:bodyPr/>
        <a:lstStyle/>
        <a:p>
          <a:endParaRPr lang="zh-CN" altLang="en-US"/>
        </a:p>
      </dgm:t>
    </dgm:pt>
    <dgm:pt modelId="{42A113EE-0905-4554-A071-F82A7B01182D}" type="pres">
      <dgm:prSet presAssocID="{6DDFA936-8F4B-4A12-BF80-6D2E719D9BB4}" presName="accentRepeatNode" presStyleLbl="solidFgAcc1" presStyleIdx="3" presStyleCnt="4"/>
      <dgm:spPr>
        <a:ln>
          <a:solidFill>
            <a:srgbClr val="00B0F0"/>
          </a:solidFill>
        </a:ln>
      </dgm:spPr>
      <dgm:t>
        <a:bodyPr/>
        <a:lstStyle/>
        <a:p>
          <a:endParaRPr lang="zh-CN" altLang="en-US"/>
        </a:p>
      </dgm:t>
    </dgm:pt>
  </dgm:ptLst>
  <dgm:cxnLst>
    <dgm:cxn modelId="{FF5F067F-836F-A54E-8E3D-7FA161CCB5FA}" type="presOf" srcId="{6DDFA936-8F4B-4A12-BF80-6D2E719D9BB4}" destId="{6F9DBD00-31D1-44BC-90C9-2BF89814D636}" srcOrd="0" destOrd="0" presId="urn:microsoft.com/office/officeart/2008/layout/VerticalCurvedList"/>
    <dgm:cxn modelId="{2CFDCA86-3CB9-E146-B052-47252BF4B4A9}" type="presOf" srcId="{7C90014D-4028-4DF5-A5EF-6CA0EC9399E3}" destId="{10353BBF-075E-40B6-804F-AF06C6CBFCB0}" srcOrd="0" destOrd="0" presId="urn:microsoft.com/office/officeart/2008/layout/VerticalCurvedList"/>
    <dgm:cxn modelId="{1A6DB032-6550-40E4-BEAE-8BA66B4D39B3}" srcId="{3E62B418-C0ED-4BC0-B8B9-8DF32660CACE}" destId="{7C90014D-4028-4DF5-A5EF-6CA0EC9399E3}" srcOrd="0" destOrd="0" parTransId="{4CE27EEF-B475-48FA-8A47-3ECF83E48243}" sibTransId="{0B92FC0B-71C3-4D2E-A6BF-02177472EB71}"/>
    <dgm:cxn modelId="{D9740761-69A5-7A4B-8D30-A039192D7A8E}" type="presOf" srcId="{6C3DE18B-2FA4-41C0-BE37-673327D521DC}" destId="{C42C4B8A-8C10-4635-BA9B-6F865885D271}" srcOrd="0" destOrd="0" presId="urn:microsoft.com/office/officeart/2008/layout/VerticalCurvedList"/>
    <dgm:cxn modelId="{26561742-F64D-4137-AD06-BDDB9C522A07}" srcId="{3E62B418-C0ED-4BC0-B8B9-8DF32660CACE}" destId="{6C3DE18B-2FA4-41C0-BE37-673327D521DC}" srcOrd="1" destOrd="0" parTransId="{22A56F8E-33DB-41F9-8101-3001C3AF85A1}" sibTransId="{2F2B7B0D-09FD-4CA1-9439-25C3335AA6B2}"/>
    <dgm:cxn modelId="{B5EDDB37-40A9-46B1-9B05-3F646D811FC3}" srcId="{3E62B418-C0ED-4BC0-B8B9-8DF32660CACE}" destId="{6DDFA936-8F4B-4A12-BF80-6D2E719D9BB4}" srcOrd="3" destOrd="0" parTransId="{1306DF28-5657-4756-BD0A-54D174AE7F6D}" sibTransId="{2846E537-0FA3-4B8B-B24A-3DC62F3B0D61}"/>
    <dgm:cxn modelId="{D1FA4498-2FD8-2443-8101-817AC6048739}" type="presOf" srcId="{93B003CF-BC1B-4A74-B8F1-11E228FC2C8A}" destId="{EC4B11B7-F0D6-4E89-856C-80E3CAD26EF3}" srcOrd="0" destOrd="0" presId="urn:microsoft.com/office/officeart/2008/layout/VerticalCurvedList"/>
    <dgm:cxn modelId="{01FD4BFD-7A83-4F80-A946-928BA7478DC4}" srcId="{3E62B418-C0ED-4BC0-B8B9-8DF32660CACE}" destId="{93B003CF-BC1B-4A74-B8F1-11E228FC2C8A}" srcOrd="2" destOrd="0" parTransId="{28F5D33F-703F-48DD-8673-C8AE8441CB71}" sibTransId="{B1766888-C54E-49ED-9690-1EF2872E4823}"/>
    <dgm:cxn modelId="{DB4B011C-D940-EA43-AC73-255BCF7A1E82}" type="presOf" srcId="{3E62B418-C0ED-4BC0-B8B9-8DF32660CACE}" destId="{42133DA5-FD6F-4418-BDD1-D23F513F45C0}" srcOrd="0" destOrd="0" presId="urn:microsoft.com/office/officeart/2008/layout/VerticalCurvedList"/>
    <dgm:cxn modelId="{ACF30ACF-5BCF-A54E-94CC-3121184BA33B}" type="presOf" srcId="{0B92FC0B-71C3-4D2E-A6BF-02177472EB71}" destId="{3B2FF546-F1F0-4E33-A705-54193094E1D3}" srcOrd="0" destOrd="0" presId="urn:microsoft.com/office/officeart/2008/layout/VerticalCurvedList"/>
    <dgm:cxn modelId="{06A5D661-FA1A-D24D-B08D-EDD5AC773D96}" type="presParOf" srcId="{42133DA5-FD6F-4418-BDD1-D23F513F45C0}" destId="{7401E004-703C-465B-B05A-72702B5FBFF2}" srcOrd="0" destOrd="0" presId="urn:microsoft.com/office/officeart/2008/layout/VerticalCurvedList"/>
    <dgm:cxn modelId="{4EB7E64F-46FC-0A4E-89F0-C51DD3A56D85}" type="presParOf" srcId="{7401E004-703C-465B-B05A-72702B5FBFF2}" destId="{35F7C098-250A-4616-B0B1-9D2FBC1D97ED}" srcOrd="0" destOrd="0" presId="urn:microsoft.com/office/officeart/2008/layout/VerticalCurvedList"/>
    <dgm:cxn modelId="{79EDF8F3-137E-E040-9AAF-7763D0467F1F}" type="presParOf" srcId="{35F7C098-250A-4616-B0B1-9D2FBC1D97ED}" destId="{77E5B254-4D55-4BA7-8B79-68E7B98BD4B7}" srcOrd="0" destOrd="0" presId="urn:microsoft.com/office/officeart/2008/layout/VerticalCurvedList"/>
    <dgm:cxn modelId="{EB797BA0-B79F-AD45-B98B-8BB8C7B0BA57}" type="presParOf" srcId="{35F7C098-250A-4616-B0B1-9D2FBC1D97ED}" destId="{3B2FF546-F1F0-4E33-A705-54193094E1D3}" srcOrd="1" destOrd="0" presId="urn:microsoft.com/office/officeart/2008/layout/VerticalCurvedList"/>
    <dgm:cxn modelId="{6D6C7355-6738-024F-BB1A-A3EEF4E345D3}" type="presParOf" srcId="{35F7C098-250A-4616-B0B1-9D2FBC1D97ED}" destId="{2B40A3E5-7CD9-4D0E-BE4A-B388205805F0}" srcOrd="2" destOrd="0" presId="urn:microsoft.com/office/officeart/2008/layout/VerticalCurvedList"/>
    <dgm:cxn modelId="{47D44061-0BDC-974D-8F66-69E9E28D52AC}" type="presParOf" srcId="{35F7C098-250A-4616-B0B1-9D2FBC1D97ED}" destId="{5DB113C6-35A9-42F2-A1E6-B7E0D3FE9C41}" srcOrd="3" destOrd="0" presId="urn:microsoft.com/office/officeart/2008/layout/VerticalCurvedList"/>
    <dgm:cxn modelId="{80029A1F-8191-0242-A574-23098058CAF7}" type="presParOf" srcId="{7401E004-703C-465B-B05A-72702B5FBFF2}" destId="{10353BBF-075E-40B6-804F-AF06C6CBFCB0}" srcOrd="1" destOrd="0" presId="urn:microsoft.com/office/officeart/2008/layout/VerticalCurvedList"/>
    <dgm:cxn modelId="{660DF4D0-CB4D-0640-87BA-E57A11A12B56}" type="presParOf" srcId="{7401E004-703C-465B-B05A-72702B5FBFF2}" destId="{387DDFE4-CC0F-4C0A-840C-9B51AD8D6C2A}" srcOrd="2" destOrd="0" presId="urn:microsoft.com/office/officeart/2008/layout/VerticalCurvedList"/>
    <dgm:cxn modelId="{4130B98A-8E38-D64C-BA2F-97B3E71010C7}" type="presParOf" srcId="{387DDFE4-CC0F-4C0A-840C-9B51AD8D6C2A}" destId="{9C6AD0A9-789E-4BB4-8AF7-C23B20B031A2}" srcOrd="0" destOrd="0" presId="urn:microsoft.com/office/officeart/2008/layout/VerticalCurvedList"/>
    <dgm:cxn modelId="{A52E4C01-0B4E-134D-9721-A943619A28B4}" type="presParOf" srcId="{7401E004-703C-465B-B05A-72702B5FBFF2}" destId="{C42C4B8A-8C10-4635-BA9B-6F865885D271}" srcOrd="3" destOrd="0" presId="urn:microsoft.com/office/officeart/2008/layout/VerticalCurvedList"/>
    <dgm:cxn modelId="{FFA3A7DE-5876-074B-8B7C-9256EB514EBD}" type="presParOf" srcId="{7401E004-703C-465B-B05A-72702B5FBFF2}" destId="{C488F8AE-BC66-464A-92EE-B6C233316CAC}" srcOrd="4" destOrd="0" presId="urn:microsoft.com/office/officeart/2008/layout/VerticalCurvedList"/>
    <dgm:cxn modelId="{E6795969-1AF0-E241-BF3D-4DF9ACFB5F63}" type="presParOf" srcId="{C488F8AE-BC66-464A-92EE-B6C233316CAC}" destId="{B3F63A13-19A6-48EA-A26F-C40500ACA36B}" srcOrd="0" destOrd="0" presId="urn:microsoft.com/office/officeart/2008/layout/VerticalCurvedList"/>
    <dgm:cxn modelId="{F42A8600-3ABE-314B-9001-5443C3E2D75D}" type="presParOf" srcId="{7401E004-703C-465B-B05A-72702B5FBFF2}" destId="{EC4B11B7-F0D6-4E89-856C-80E3CAD26EF3}" srcOrd="5" destOrd="0" presId="urn:microsoft.com/office/officeart/2008/layout/VerticalCurvedList"/>
    <dgm:cxn modelId="{3241F11D-380D-924A-B6B0-76F9B28A199E}" type="presParOf" srcId="{7401E004-703C-465B-B05A-72702B5FBFF2}" destId="{CF8E5A92-6FF1-4CDD-AA2B-641D0B1D5B42}" srcOrd="6" destOrd="0" presId="urn:microsoft.com/office/officeart/2008/layout/VerticalCurvedList"/>
    <dgm:cxn modelId="{4A4E9367-1205-8445-92BA-86240519CF54}" type="presParOf" srcId="{CF8E5A92-6FF1-4CDD-AA2B-641D0B1D5B42}" destId="{0834884A-2619-48BF-AE65-4A80EF058E40}" srcOrd="0" destOrd="0" presId="urn:microsoft.com/office/officeart/2008/layout/VerticalCurvedList"/>
    <dgm:cxn modelId="{6076D35F-4A01-2448-B2AF-E2411213A0D8}" type="presParOf" srcId="{7401E004-703C-465B-B05A-72702B5FBFF2}" destId="{6F9DBD00-31D1-44BC-90C9-2BF89814D636}" srcOrd="7" destOrd="0" presId="urn:microsoft.com/office/officeart/2008/layout/VerticalCurvedList"/>
    <dgm:cxn modelId="{7EC1023C-84CE-0548-BC69-B72E9A23E10A}" type="presParOf" srcId="{7401E004-703C-465B-B05A-72702B5FBFF2}" destId="{6DEDD267-0BF9-4C75-A599-767C47AFC4EF}" srcOrd="8" destOrd="0" presId="urn:microsoft.com/office/officeart/2008/layout/VerticalCurvedList"/>
    <dgm:cxn modelId="{A500C3A5-3F30-5B42-B563-79B834DDD336}" type="presParOf" srcId="{6DEDD267-0BF9-4C75-A599-767C47AFC4EF}" destId="{42A113EE-0905-4554-A071-F82A7B01182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2FAC62-EF9D-4B57-B601-0FE33E493449}" type="doc">
      <dgm:prSet loTypeId="urn:microsoft.com/office/officeart/2008/layout/SquareAccentList" loCatId="list" qsTypeId="urn:microsoft.com/office/officeart/2005/8/quickstyle/simple1#2" qsCatId="simple" csTypeId="urn:microsoft.com/office/officeart/2005/8/colors/accent2_2" csCatId="accent2" phldr="1"/>
      <dgm:spPr/>
      <dgm:t>
        <a:bodyPr/>
        <a:lstStyle/>
        <a:p>
          <a:endParaRPr lang="zh-CN" altLang="en-US"/>
        </a:p>
      </dgm:t>
    </dgm:pt>
    <dgm:pt modelId="{E10F0CFB-7EF6-41F3-9D9E-A0685C424356}">
      <dgm:prSet phldrT="[Text]" custT="1"/>
      <dgm:spPr/>
      <dgm:t>
        <a:bodyPr/>
        <a:lstStyle/>
        <a:p>
          <a:r>
            <a:rPr lang="zh-CN" altLang="en-US" sz="1600" b="0" dirty="0" smtClean="0">
              <a:latin typeface="微软雅黑" panose="020B0503020204020204" pitchFamily="34" charset="-122"/>
              <a:ea typeface="微软雅黑" panose="020B0503020204020204" pitchFamily="34" charset="-122"/>
            </a:rPr>
            <a:t>材料</a:t>
          </a:r>
          <a:endParaRPr lang="zh-CN" altLang="en-US" sz="1600" b="0" dirty="0">
            <a:latin typeface="微软雅黑" panose="020B0503020204020204" pitchFamily="34" charset="-122"/>
            <a:ea typeface="微软雅黑" panose="020B0503020204020204" pitchFamily="34" charset="-122"/>
          </a:endParaRPr>
        </a:p>
      </dgm:t>
    </dgm:pt>
    <dgm:pt modelId="{F7505BFC-DC2A-486D-A00F-8CADB59766FE}" type="parTrans" cxnId="{8F7E64AA-1B41-4D41-A666-53043712A31A}">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74A80B89-164C-4526-8438-004B63D3BBC3}" type="sibTrans" cxnId="{8F7E64AA-1B41-4D41-A666-53043712A31A}">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16528CD3-44D4-43FD-9915-017C3AED8068}">
      <dgm:prSet phldrT="[Text]" custT="1"/>
      <dgm:spPr/>
      <dgm:t>
        <a:bodyPr/>
        <a:lstStyle/>
        <a:p>
          <a:r>
            <a:rPr lang="zh-CN" altLang="en-US" sz="1600" b="0" dirty="0" smtClean="0">
              <a:latin typeface="微软雅黑" panose="020B0503020204020204" pitchFamily="34" charset="-122"/>
              <a:ea typeface="微软雅黑" panose="020B0503020204020204" pitchFamily="34" charset="-122"/>
            </a:rPr>
            <a:t>精仪</a:t>
          </a:r>
          <a:endParaRPr lang="zh-CN" altLang="en-US" sz="1600" b="0" dirty="0">
            <a:latin typeface="微软雅黑" panose="020B0503020204020204" pitchFamily="34" charset="-122"/>
            <a:ea typeface="微软雅黑" panose="020B0503020204020204" pitchFamily="34" charset="-122"/>
          </a:endParaRPr>
        </a:p>
      </dgm:t>
    </dgm:pt>
    <dgm:pt modelId="{D3E76CA1-7CF7-4650-A750-68681CE44B4E}" type="parTrans" cxnId="{2D56A7F4-C622-4D4A-90D1-A3BF2C6043A0}">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FA3307D3-38E8-4B09-9DEB-8D5F4D96987E}" type="sibTrans" cxnId="{2D56A7F4-C622-4D4A-90D1-A3BF2C6043A0}">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6E3725F3-F7CE-48D5-9B20-9EA5CB705846}">
      <dgm:prSet phldrT="[Text]" custT="1"/>
      <dgm:spPr/>
      <dgm:t>
        <a:bodyPr/>
        <a:lstStyle/>
        <a:p>
          <a:r>
            <a:rPr lang="zh-CN" altLang="en-US" sz="1600" b="0" dirty="0" smtClean="0">
              <a:latin typeface="微软雅黑" panose="020B0503020204020204" pitchFamily="34" charset="-122"/>
              <a:ea typeface="微软雅黑" panose="020B0503020204020204" pitchFamily="34" charset="-122"/>
            </a:rPr>
            <a:t>机械</a:t>
          </a:r>
          <a:endParaRPr lang="zh-CN" altLang="en-US" sz="1600" b="0" dirty="0">
            <a:latin typeface="微软雅黑" panose="020B0503020204020204" pitchFamily="34" charset="-122"/>
            <a:ea typeface="微软雅黑" panose="020B0503020204020204" pitchFamily="34" charset="-122"/>
          </a:endParaRPr>
        </a:p>
      </dgm:t>
    </dgm:pt>
    <dgm:pt modelId="{B846A2B5-F96D-42FD-85EA-7159AF86C22C}" type="parTrans" cxnId="{F8658F04-098E-42EB-BEF5-C11BF4AF2E0D}">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C8677A1D-61D8-4077-9104-3C74415DBD71}" type="sibTrans" cxnId="{F8658F04-098E-42EB-BEF5-C11BF4AF2E0D}">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589AC376-4D38-4BF2-A875-2488BF0688F0}">
      <dgm:prSet phldrT="[Text]" custT="1"/>
      <dgm:spPr/>
      <dgm:t>
        <a:bodyPr/>
        <a:lstStyle/>
        <a:p>
          <a:r>
            <a:rPr lang="zh-CN" altLang="en-US" sz="1600" b="0" dirty="0" smtClean="0">
              <a:latin typeface="微软雅黑" panose="020B0503020204020204" pitchFamily="34" charset="-122"/>
              <a:ea typeface="微软雅黑" panose="020B0503020204020204" pitchFamily="34" charset="-122"/>
            </a:rPr>
            <a:t>电子</a:t>
          </a:r>
          <a:endParaRPr lang="zh-CN" altLang="en-US" sz="1600" b="0" dirty="0">
            <a:latin typeface="微软雅黑" panose="020B0503020204020204" pitchFamily="34" charset="-122"/>
            <a:ea typeface="微软雅黑" panose="020B0503020204020204" pitchFamily="34" charset="-122"/>
          </a:endParaRPr>
        </a:p>
      </dgm:t>
    </dgm:pt>
    <dgm:pt modelId="{5E23AF40-C50A-4239-AA1C-8624F1350311}" type="parTrans" cxnId="{208A27F8-799F-451E-8D1B-430125C26B31}">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F48824A3-39B8-4734-B4A1-F4F4D4BAEEDB}" type="sibTrans" cxnId="{208A27F8-799F-451E-8D1B-430125C26B31}">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25E476F2-DE03-46E9-9AC3-CDCD9C7FDC88}">
      <dgm:prSet phldrT="[Text]" custT="1"/>
      <dgm:spPr/>
      <dgm:t>
        <a:bodyPr/>
        <a:lstStyle/>
        <a:p>
          <a:r>
            <a:rPr lang="zh-CN" altLang="en-US" sz="1600" b="0" dirty="0" smtClean="0">
              <a:latin typeface="微软雅黑" panose="020B0503020204020204" pitchFamily="34" charset="-122"/>
              <a:ea typeface="微软雅黑" panose="020B0503020204020204" pitchFamily="34" charset="-122"/>
            </a:rPr>
            <a:t>美术学院</a:t>
          </a:r>
          <a:endParaRPr lang="zh-CN" altLang="en-US" sz="1600" b="0" dirty="0">
            <a:latin typeface="微软雅黑" panose="020B0503020204020204" pitchFamily="34" charset="-122"/>
            <a:ea typeface="微软雅黑" panose="020B0503020204020204" pitchFamily="34" charset="-122"/>
          </a:endParaRPr>
        </a:p>
      </dgm:t>
    </dgm:pt>
    <dgm:pt modelId="{B620C42A-4964-4DB4-B3DD-3695BB999473}" type="parTrans" cxnId="{7BC78F5C-E6BF-41B8-B488-14B370F34E6E}">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699AD596-3BEC-4FE6-BB74-09217877B2A2}" type="sibTrans" cxnId="{7BC78F5C-E6BF-41B8-B488-14B370F34E6E}">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23BDE80F-CAC6-4860-88EB-A7C111468295}">
      <dgm:prSet phldrT="[Text]" custT="1"/>
      <dgm:spPr/>
      <dgm:t>
        <a:bodyPr/>
        <a:lstStyle/>
        <a:p>
          <a:r>
            <a:rPr lang="zh-CN" altLang="en-US" sz="1600" b="0" dirty="0" smtClean="0">
              <a:latin typeface="微软雅黑" panose="020B0503020204020204" pitchFamily="34" charset="-122"/>
              <a:ea typeface="微软雅黑" panose="020B0503020204020204" pitchFamily="34" charset="-122"/>
            </a:rPr>
            <a:t>环境</a:t>
          </a:r>
          <a:endParaRPr lang="zh-CN" altLang="en-US" sz="1600" b="0" dirty="0">
            <a:latin typeface="微软雅黑" panose="020B0503020204020204" pitchFamily="34" charset="-122"/>
            <a:ea typeface="微软雅黑" panose="020B0503020204020204" pitchFamily="34" charset="-122"/>
          </a:endParaRPr>
        </a:p>
      </dgm:t>
    </dgm:pt>
    <dgm:pt modelId="{DDFAAE9C-62EE-4CB8-9DB5-2104B3AB7A02}" type="parTrans" cxnId="{1B9089E2-5283-487E-ACF5-006C70C8D3BA}">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F61C813E-1183-4A0C-A018-74F0E002205B}" type="sibTrans" cxnId="{1B9089E2-5283-487E-ACF5-006C70C8D3BA}">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72A45CB2-9F5B-441D-A345-F1F93112E02B}">
      <dgm:prSet phldrT="[Text]" custT="1"/>
      <dgm:spPr/>
      <dgm:t>
        <a:bodyPr/>
        <a:lstStyle/>
        <a:p>
          <a:r>
            <a:rPr lang="en-US" altLang="zh-CN" sz="1600" b="0" dirty="0" smtClean="0">
              <a:latin typeface="微软雅黑" panose="020B0503020204020204" pitchFamily="34" charset="-122"/>
              <a:ea typeface="微软雅黑" panose="020B0503020204020204" pitchFamily="34" charset="-122"/>
            </a:rPr>
            <a:t>……</a:t>
          </a:r>
          <a:endParaRPr lang="zh-CN" altLang="en-US" sz="1600" b="0" dirty="0">
            <a:latin typeface="微软雅黑" panose="020B0503020204020204" pitchFamily="34" charset="-122"/>
            <a:ea typeface="微软雅黑" panose="020B0503020204020204" pitchFamily="34" charset="-122"/>
          </a:endParaRPr>
        </a:p>
      </dgm:t>
    </dgm:pt>
    <dgm:pt modelId="{B19A548E-2A7B-4FE6-B741-6C4A29FB17A7}" type="parTrans" cxnId="{085BCEFA-1EC0-4905-BF0A-66883978824B}">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9AC21C39-C08F-4671-BD91-E1561A123D1A}" type="sibTrans" cxnId="{085BCEFA-1EC0-4905-BF0A-66883978824B}">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7401F946-0DBC-478F-945C-E9BC34E2A92D}" type="pres">
      <dgm:prSet presAssocID="{222FAC62-EF9D-4B57-B601-0FE33E493449}" presName="layout" presStyleCnt="0">
        <dgm:presLayoutVars>
          <dgm:chMax/>
          <dgm:chPref/>
          <dgm:dir/>
          <dgm:resizeHandles/>
        </dgm:presLayoutVars>
      </dgm:prSet>
      <dgm:spPr/>
      <dgm:t>
        <a:bodyPr/>
        <a:lstStyle/>
        <a:p>
          <a:endParaRPr lang="zh-CN" altLang="en-US"/>
        </a:p>
      </dgm:t>
    </dgm:pt>
    <dgm:pt modelId="{17D005BC-534D-4DA6-8A31-E762C5399E8E}" type="pres">
      <dgm:prSet presAssocID="{E10F0CFB-7EF6-41F3-9D9E-A0685C424356}" presName="root" presStyleCnt="0">
        <dgm:presLayoutVars>
          <dgm:chMax/>
          <dgm:chPref/>
        </dgm:presLayoutVars>
      </dgm:prSet>
      <dgm:spPr/>
    </dgm:pt>
    <dgm:pt modelId="{6ABCE8D9-BB54-44BA-99FB-42197F620EE0}" type="pres">
      <dgm:prSet presAssocID="{E10F0CFB-7EF6-41F3-9D9E-A0685C424356}" presName="rootComposite" presStyleCnt="0">
        <dgm:presLayoutVars/>
      </dgm:prSet>
      <dgm:spPr/>
    </dgm:pt>
    <dgm:pt modelId="{57A709B7-E6FA-49DB-B0D4-2C3C63085567}" type="pres">
      <dgm:prSet presAssocID="{E10F0CFB-7EF6-41F3-9D9E-A0685C424356}" presName="ParentAccent" presStyleLbl="alignNode1" presStyleIdx="0" presStyleCnt="7"/>
      <dgm:spPr/>
    </dgm:pt>
    <dgm:pt modelId="{8CB019E6-D059-4951-83B9-9C8E7335255F}" type="pres">
      <dgm:prSet presAssocID="{E10F0CFB-7EF6-41F3-9D9E-A0685C424356}" presName="ParentSmallAccent" presStyleLbl="fgAcc1" presStyleIdx="0" presStyleCnt="7"/>
      <dgm:spPr/>
    </dgm:pt>
    <dgm:pt modelId="{F94ACC7B-AE69-4F29-91D3-617B112D5EFC}" type="pres">
      <dgm:prSet presAssocID="{E10F0CFB-7EF6-41F3-9D9E-A0685C424356}" presName="Parent" presStyleLbl="revTx" presStyleIdx="0" presStyleCnt="7">
        <dgm:presLayoutVars>
          <dgm:chMax/>
          <dgm:chPref val="4"/>
          <dgm:bulletEnabled val="1"/>
        </dgm:presLayoutVars>
      </dgm:prSet>
      <dgm:spPr/>
      <dgm:t>
        <a:bodyPr/>
        <a:lstStyle/>
        <a:p>
          <a:endParaRPr lang="zh-CN" altLang="en-US"/>
        </a:p>
      </dgm:t>
    </dgm:pt>
    <dgm:pt modelId="{27940BD3-6D40-4508-8510-0020D5DEE2F5}" type="pres">
      <dgm:prSet presAssocID="{E10F0CFB-7EF6-41F3-9D9E-A0685C424356}" presName="childShape" presStyleCnt="0">
        <dgm:presLayoutVars>
          <dgm:chMax val="0"/>
          <dgm:chPref val="0"/>
        </dgm:presLayoutVars>
      </dgm:prSet>
      <dgm:spPr/>
    </dgm:pt>
    <dgm:pt modelId="{D4C713A8-FFE9-4FCF-890D-AEC36F7F7F8F}" type="pres">
      <dgm:prSet presAssocID="{16528CD3-44D4-43FD-9915-017C3AED8068}" presName="root" presStyleCnt="0">
        <dgm:presLayoutVars>
          <dgm:chMax/>
          <dgm:chPref/>
        </dgm:presLayoutVars>
      </dgm:prSet>
      <dgm:spPr/>
    </dgm:pt>
    <dgm:pt modelId="{0C046E7C-6C80-4319-8433-C089BCEB91E8}" type="pres">
      <dgm:prSet presAssocID="{16528CD3-44D4-43FD-9915-017C3AED8068}" presName="rootComposite" presStyleCnt="0">
        <dgm:presLayoutVars/>
      </dgm:prSet>
      <dgm:spPr/>
    </dgm:pt>
    <dgm:pt modelId="{7826E650-465B-4084-BA2E-966B9D93F085}" type="pres">
      <dgm:prSet presAssocID="{16528CD3-44D4-43FD-9915-017C3AED8068}" presName="ParentAccent" presStyleLbl="alignNode1" presStyleIdx="1" presStyleCnt="7"/>
      <dgm:spPr/>
    </dgm:pt>
    <dgm:pt modelId="{2ACDF504-9315-43D8-872F-74412019AD54}" type="pres">
      <dgm:prSet presAssocID="{16528CD3-44D4-43FD-9915-017C3AED8068}" presName="ParentSmallAccent" presStyleLbl="fgAcc1" presStyleIdx="1" presStyleCnt="7"/>
      <dgm:spPr/>
    </dgm:pt>
    <dgm:pt modelId="{134E95B5-8F30-41B8-A76A-7C65A90F509D}" type="pres">
      <dgm:prSet presAssocID="{16528CD3-44D4-43FD-9915-017C3AED8068}" presName="Parent" presStyleLbl="revTx" presStyleIdx="1" presStyleCnt="7">
        <dgm:presLayoutVars>
          <dgm:chMax/>
          <dgm:chPref val="4"/>
          <dgm:bulletEnabled val="1"/>
        </dgm:presLayoutVars>
      </dgm:prSet>
      <dgm:spPr/>
      <dgm:t>
        <a:bodyPr/>
        <a:lstStyle/>
        <a:p>
          <a:endParaRPr lang="zh-CN" altLang="en-US"/>
        </a:p>
      </dgm:t>
    </dgm:pt>
    <dgm:pt modelId="{13AD55B4-CEE3-4191-A855-1C1CB4CDE5C7}" type="pres">
      <dgm:prSet presAssocID="{16528CD3-44D4-43FD-9915-017C3AED8068}" presName="childShape" presStyleCnt="0">
        <dgm:presLayoutVars>
          <dgm:chMax val="0"/>
          <dgm:chPref val="0"/>
        </dgm:presLayoutVars>
      </dgm:prSet>
      <dgm:spPr/>
    </dgm:pt>
    <dgm:pt modelId="{042880E2-0168-44AD-9CAB-60D816ABED6E}" type="pres">
      <dgm:prSet presAssocID="{6E3725F3-F7CE-48D5-9B20-9EA5CB705846}" presName="root" presStyleCnt="0">
        <dgm:presLayoutVars>
          <dgm:chMax/>
          <dgm:chPref/>
        </dgm:presLayoutVars>
      </dgm:prSet>
      <dgm:spPr/>
    </dgm:pt>
    <dgm:pt modelId="{862D3EE9-A7F6-49A9-9045-B4D4C95AE9CE}" type="pres">
      <dgm:prSet presAssocID="{6E3725F3-F7CE-48D5-9B20-9EA5CB705846}" presName="rootComposite" presStyleCnt="0">
        <dgm:presLayoutVars/>
      </dgm:prSet>
      <dgm:spPr/>
    </dgm:pt>
    <dgm:pt modelId="{B3FEE6B0-4392-4138-B0AF-55B25DDD5533}" type="pres">
      <dgm:prSet presAssocID="{6E3725F3-F7CE-48D5-9B20-9EA5CB705846}" presName="ParentAccent" presStyleLbl="alignNode1" presStyleIdx="2" presStyleCnt="7"/>
      <dgm:spPr/>
    </dgm:pt>
    <dgm:pt modelId="{161F163C-9A5E-4608-A1AC-F4AC43139A03}" type="pres">
      <dgm:prSet presAssocID="{6E3725F3-F7CE-48D5-9B20-9EA5CB705846}" presName="ParentSmallAccent" presStyleLbl="fgAcc1" presStyleIdx="2" presStyleCnt="7"/>
      <dgm:spPr/>
    </dgm:pt>
    <dgm:pt modelId="{4377B8E2-B38D-4C91-B221-74695D15CB34}" type="pres">
      <dgm:prSet presAssocID="{6E3725F3-F7CE-48D5-9B20-9EA5CB705846}" presName="Parent" presStyleLbl="revTx" presStyleIdx="2" presStyleCnt="7">
        <dgm:presLayoutVars>
          <dgm:chMax/>
          <dgm:chPref val="4"/>
          <dgm:bulletEnabled val="1"/>
        </dgm:presLayoutVars>
      </dgm:prSet>
      <dgm:spPr/>
      <dgm:t>
        <a:bodyPr/>
        <a:lstStyle/>
        <a:p>
          <a:endParaRPr lang="zh-CN" altLang="en-US"/>
        </a:p>
      </dgm:t>
    </dgm:pt>
    <dgm:pt modelId="{30CC1F19-6A3A-4879-8C78-9F03C04561E7}" type="pres">
      <dgm:prSet presAssocID="{6E3725F3-F7CE-48D5-9B20-9EA5CB705846}" presName="childShape" presStyleCnt="0">
        <dgm:presLayoutVars>
          <dgm:chMax val="0"/>
          <dgm:chPref val="0"/>
        </dgm:presLayoutVars>
      </dgm:prSet>
      <dgm:spPr/>
    </dgm:pt>
    <dgm:pt modelId="{6C3EB8C7-0408-40B0-935A-F5B76A83E06E}" type="pres">
      <dgm:prSet presAssocID="{589AC376-4D38-4BF2-A875-2488BF0688F0}" presName="root" presStyleCnt="0">
        <dgm:presLayoutVars>
          <dgm:chMax/>
          <dgm:chPref/>
        </dgm:presLayoutVars>
      </dgm:prSet>
      <dgm:spPr/>
    </dgm:pt>
    <dgm:pt modelId="{A473C182-3AD1-45DE-9045-9EF267A204F2}" type="pres">
      <dgm:prSet presAssocID="{589AC376-4D38-4BF2-A875-2488BF0688F0}" presName="rootComposite" presStyleCnt="0">
        <dgm:presLayoutVars/>
      </dgm:prSet>
      <dgm:spPr/>
    </dgm:pt>
    <dgm:pt modelId="{23F4F5E2-C535-441A-9C97-A058046C8FB3}" type="pres">
      <dgm:prSet presAssocID="{589AC376-4D38-4BF2-A875-2488BF0688F0}" presName="ParentAccent" presStyleLbl="alignNode1" presStyleIdx="3" presStyleCnt="7"/>
      <dgm:spPr/>
    </dgm:pt>
    <dgm:pt modelId="{3A95CC79-2474-4291-8829-9CBC9851DF63}" type="pres">
      <dgm:prSet presAssocID="{589AC376-4D38-4BF2-A875-2488BF0688F0}" presName="ParentSmallAccent" presStyleLbl="fgAcc1" presStyleIdx="3" presStyleCnt="7"/>
      <dgm:spPr/>
    </dgm:pt>
    <dgm:pt modelId="{22C8EF99-603A-4CDC-B32F-A101A33E6E1C}" type="pres">
      <dgm:prSet presAssocID="{589AC376-4D38-4BF2-A875-2488BF0688F0}" presName="Parent" presStyleLbl="revTx" presStyleIdx="3" presStyleCnt="7">
        <dgm:presLayoutVars>
          <dgm:chMax/>
          <dgm:chPref val="4"/>
          <dgm:bulletEnabled val="1"/>
        </dgm:presLayoutVars>
      </dgm:prSet>
      <dgm:spPr/>
      <dgm:t>
        <a:bodyPr/>
        <a:lstStyle/>
        <a:p>
          <a:endParaRPr lang="zh-CN" altLang="en-US"/>
        </a:p>
      </dgm:t>
    </dgm:pt>
    <dgm:pt modelId="{D875B862-2BAD-4DC4-9FEF-54A7514DB231}" type="pres">
      <dgm:prSet presAssocID="{589AC376-4D38-4BF2-A875-2488BF0688F0}" presName="childShape" presStyleCnt="0">
        <dgm:presLayoutVars>
          <dgm:chMax val="0"/>
          <dgm:chPref val="0"/>
        </dgm:presLayoutVars>
      </dgm:prSet>
      <dgm:spPr/>
    </dgm:pt>
    <dgm:pt modelId="{78F1217E-B010-48B2-8E7A-A8BE85ED3933}" type="pres">
      <dgm:prSet presAssocID="{25E476F2-DE03-46E9-9AC3-CDCD9C7FDC88}" presName="root" presStyleCnt="0">
        <dgm:presLayoutVars>
          <dgm:chMax/>
          <dgm:chPref/>
        </dgm:presLayoutVars>
      </dgm:prSet>
      <dgm:spPr/>
    </dgm:pt>
    <dgm:pt modelId="{7AC59472-2D4F-4E35-9465-39E3D30CF5E8}" type="pres">
      <dgm:prSet presAssocID="{25E476F2-DE03-46E9-9AC3-CDCD9C7FDC88}" presName="rootComposite" presStyleCnt="0">
        <dgm:presLayoutVars/>
      </dgm:prSet>
      <dgm:spPr/>
    </dgm:pt>
    <dgm:pt modelId="{59D37D96-87CC-48E5-A03D-1BC25119747B}" type="pres">
      <dgm:prSet presAssocID="{25E476F2-DE03-46E9-9AC3-CDCD9C7FDC88}" presName="ParentAccent" presStyleLbl="alignNode1" presStyleIdx="4" presStyleCnt="7"/>
      <dgm:spPr/>
    </dgm:pt>
    <dgm:pt modelId="{697604CE-0097-4B52-9E3C-DB6BC5542A8A}" type="pres">
      <dgm:prSet presAssocID="{25E476F2-DE03-46E9-9AC3-CDCD9C7FDC88}" presName="ParentSmallAccent" presStyleLbl="fgAcc1" presStyleIdx="4" presStyleCnt="7"/>
      <dgm:spPr/>
    </dgm:pt>
    <dgm:pt modelId="{B16FB861-C763-4C29-9438-B64524DC8624}" type="pres">
      <dgm:prSet presAssocID="{25E476F2-DE03-46E9-9AC3-CDCD9C7FDC88}" presName="Parent" presStyleLbl="revTx" presStyleIdx="4" presStyleCnt="7">
        <dgm:presLayoutVars>
          <dgm:chMax/>
          <dgm:chPref val="4"/>
          <dgm:bulletEnabled val="1"/>
        </dgm:presLayoutVars>
      </dgm:prSet>
      <dgm:spPr/>
      <dgm:t>
        <a:bodyPr/>
        <a:lstStyle/>
        <a:p>
          <a:endParaRPr lang="zh-CN" altLang="en-US"/>
        </a:p>
      </dgm:t>
    </dgm:pt>
    <dgm:pt modelId="{FC5CE944-6884-4F66-B632-877B769B7B80}" type="pres">
      <dgm:prSet presAssocID="{25E476F2-DE03-46E9-9AC3-CDCD9C7FDC88}" presName="childShape" presStyleCnt="0">
        <dgm:presLayoutVars>
          <dgm:chMax val="0"/>
          <dgm:chPref val="0"/>
        </dgm:presLayoutVars>
      </dgm:prSet>
      <dgm:spPr/>
    </dgm:pt>
    <dgm:pt modelId="{3A0CDEC9-65BC-4489-985E-1ECCC2789A13}" type="pres">
      <dgm:prSet presAssocID="{23BDE80F-CAC6-4860-88EB-A7C111468295}" presName="root" presStyleCnt="0">
        <dgm:presLayoutVars>
          <dgm:chMax/>
          <dgm:chPref/>
        </dgm:presLayoutVars>
      </dgm:prSet>
      <dgm:spPr/>
    </dgm:pt>
    <dgm:pt modelId="{EDA3EA14-F939-4EFA-8FE9-C7906B0C8E76}" type="pres">
      <dgm:prSet presAssocID="{23BDE80F-CAC6-4860-88EB-A7C111468295}" presName="rootComposite" presStyleCnt="0">
        <dgm:presLayoutVars/>
      </dgm:prSet>
      <dgm:spPr/>
    </dgm:pt>
    <dgm:pt modelId="{465962A9-D4F8-4632-9F23-FBBFC8161771}" type="pres">
      <dgm:prSet presAssocID="{23BDE80F-CAC6-4860-88EB-A7C111468295}" presName="ParentAccent" presStyleLbl="alignNode1" presStyleIdx="5" presStyleCnt="7"/>
      <dgm:spPr/>
    </dgm:pt>
    <dgm:pt modelId="{997E0645-708B-48A5-AC46-15E01A7D5A56}" type="pres">
      <dgm:prSet presAssocID="{23BDE80F-CAC6-4860-88EB-A7C111468295}" presName="ParentSmallAccent" presStyleLbl="fgAcc1" presStyleIdx="5" presStyleCnt="7"/>
      <dgm:spPr/>
    </dgm:pt>
    <dgm:pt modelId="{BD0B1744-CB29-4B22-9CD1-5E882CB40488}" type="pres">
      <dgm:prSet presAssocID="{23BDE80F-CAC6-4860-88EB-A7C111468295}" presName="Parent" presStyleLbl="revTx" presStyleIdx="5" presStyleCnt="7">
        <dgm:presLayoutVars>
          <dgm:chMax/>
          <dgm:chPref val="4"/>
          <dgm:bulletEnabled val="1"/>
        </dgm:presLayoutVars>
      </dgm:prSet>
      <dgm:spPr/>
      <dgm:t>
        <a:bodyPr/>
        <a:lstStyle/>
        <a:p>
          <a:endParaRPr lang="zh-CN" altLang="en-US"/>
        </a:p>
      </dgm:t>
    </dgm:pt>
    <dgm:pt modelId="{99B63BAA-3D1A-44F8-92A3-B02C3D936843}" type="pres">
      <dgm:prSet presAssocID="{23BDE80F-CAC6-4860-88EB-A7C111468295}" presName="childShape" presStyleCnt="0">
        <dgm:presLayoutVars>
          <dgm:chMax val="0"/>
          <dgm:chPref val="0"/>
        </dgm:presLayoutVars>
      </dgm:prSet>
      <dgm:spPr/>
    </dgm:pt>
    <dgm:pt modelId="{9856B480-2BCA-4DB3-809E-E53ACB9A2194}" type="pres">
      <dgm:prSet presAssocID="{72A45CB2-9F5B-441D-A345-F1F93112E02B}" presName="root" presStyleCnt="0">
        <dgm:presLayoutVars>
          <dgm:chMax/>
          <dgm:chPref/>
        </dgm:presLayoutVars>
      </dgm:prSet>
      <dgm:spPr/>
    </dgm:pt>
    <dgm:pt modelId="{EDD6A052-6A60-4145-94FA-1588912FFA1D}" type="pres">
      <dgm:prSet presAssocID="{72A45CB2-9F5B-441D-A345-F1F93112E02B}" presName="rootComposite" presStyleCnt="0">
        <dgm:presLayoutVars/>
      </dgm:prSet>
      <dgm:spPr/>
    </dgm:pt>
    <dgm:pt modelId="{71182726-7748-4BA8-91D0-2D582D3E4A2E}" type="pres">
      <dgm:prSet presAssocID="{72A45CB2-9F5B-441D-A345-F1F93112E02B}" presName="ParentAccent" presStyleLbl="alignNode1" presStyleIdx="6" presStyleCnt="7"/>
      <dgm:spPr/>
    </dgm:pt>
    <dgm:pt modelId="{EC0C5870-BCAE-4CBB-BAA1-E8447C171220}" type="pres">
      <dgm:prSet presAssocID="{72A45CB2-9F5B-441D-A345-F1F93112E02B}" presName="ParentSmallAccent" presStyleLbl="fgAcc1" presStyleIdx="6" presStyleCnt="7"/>
      <dgm:spPr/>
    </dgm:pt>
    <dgm:pt modelId="{8FA77A5A-4F0D-40F6-849A-20C79CD0843B}" type="pres">
      <dgm:prSet presAssocID="{72A45CB2-9F5B-441D-A345-F1F93112E02B}" presName="Parent" presStyleLbl="revTx" presStyleIdx="6" presStyleCnt="7">
        <dgm:presLayoutVars>
          <dgm:chMax/>
          <dgm:chPref val="4"/>
          <dgm:bulletEnabled val="1"/>
        </dgm:presLayoutVars>
      </dgm:prSet>
      <dgm:spPr/>
      <dgm:t>
        <a:bodyPr/>
        <a:lstStyle/>
        <a:p>
          <a:endParaRPr lang="zh-CN" altLang="en-US"/>
        </a:p>
      </dgm:t>
    </dgm:pt>
    <dgm:pt modelId="{ECEFC376-A170-4F5C-9B30-479182BC5D07}" type="pres">
      <dgm:prSet presAssocID="{72A45CB2-9F5B-441D-A345-F1F93112E02B}" presName="childShape" presStyleCnt="0">
        <dgm:presLayoutVars>
          <dgm:chMax val="0"/>
          <dgm:chPref val="0"/>
        </dgm:presLayoutVars>
      </dgm:prSet>
      <dgm:spPr/>
    </dgm:pt>
  </dgm:ptLst>
  <dgm:cxnLst>
    <dgm:cxn modelId="{1AF98B5A-F2CA-4DF3-91AC-9068427BE885}" type="presOf" srcId="{25E476F2-DE03-46E9-9AC3-CDCD9C7FDC88}" destId="{B16FB861-C763-4C29-9438-B64524DC8624}" srcOrd="0" destOrd="0" presId="urn:microsoft.com/office/officeart/2008/layout/SquareAccentList"/>
    <dgm:cxn modelId="{2D56A7F4-C622-4D4A-90D1-A3BF2C6043A0}" srcId="{222FAC62-EF9D-4B57-B601-0FE33E493449}" destId="{16528CD3-44D4-43FD-9915-017C3AED8068}" srcOrd="1" destOrd="0" parTransId="{D3E76CA1-7CF7-4650-A750-68681CE44B4E}" sibTransId="{FA3307D3-38E8-4B09-9DEB-8D5F4D96987E}"/>
    <dgm:cxn modelId="{D7A72283-6234-4FC2-86EA-375DE0D1EE78}" type="presOf" srcId="{23BDE80F-CAC6-4860-88EB-A7C111468295}" destId="{BD0B1744-CB29-4B22-9CD1-5E882CB40488}" srcOrd="0" destOrd="0" presId="urn:microsoft.com/office/officeart/2008/layout/SquareAccentList"/>
    <dgm:cxn modelId="{F8658F04-098E-42EB-BEF5-C11BF4AF2E0D}" srcId="{222FAC62-EF9D-4B57-B601-0FE33E493449}" destId="{6E3725F3-F7CE-48D5-9B20-9EA5CB705846}" srcOrd="2" destOrd="0" parTransId="{B846A2B5-F96D-42FD-85EA-7159AF86C22C}" sibTransId="{C8677A1D-61D8-4077-9104-3C74415DBD71}"/>
    <dgm:cxn modelId="{7BC78F5C-E6BF-41B8-B488-14B370F34E6E}" srcId="{222FAC62-EF9D-4B57-B601-0FE33E493449}" destId="{25E476F2-DE03-46E9-9AC3-CDCD9C7FDC88}" srcOrd="4" destOrd="0" parTransId="{B620C42A-4964-4DB4-B3DD-3695BB999473}" sibTransId="{699AD596-3BEC-4FE6-BB74-09217877B2A2}"/>
    <dgm:cxn modelId="{3882ECA6-152A-428A-9351-63D4AD560663}" type="presOf" srcId="{6E3725F3-F7CE-48D5-9B20-9EA5CB705846}" destId="{4377B8E2-B38D-4C91-B221-74695D15CB34}" srcOrd="0" destOrd="0" presId="urn:microsoft.com/office/officeart/2008/layout/SquareAccentList"/>
    <dgm:cxn modelId="{EFBD1513-B91B-4BD8-A548-B909A006E4D4}" type="presOf" srcId="{16528CD3-44D4-43FD-9915-017C3AED8068}" destId="{134E95B5-8F30-41B8-A76A-7C65A90F509D}" srcOrd="0" destOrd="0" presId="urn:microsoft.com/office/officeart/2008/layout/SquareAccentList"/>
    <dgm:cxn modelId="{8D913C40-6205-457B-96D9-C90FF3813C3E}" type="presOf" srcId="{E10F0CFB-7EF6-41F3-9D9E-A0685C424356}" destId="{F94ACC7B-AE69-4F29-91D3-617B112D5EFC}" srcOrd="0" destOrd="0" presId="urn:microsoft.com/office/officeart/2008/layout/SquareAccentList"/>
    <dgm:cxn modelId="{7740DB43-D5C2-47A0-805F-E254AB55743F}" type="presOf" srcId="{72A45CB2-9F5B-441D-A345-F1F93112E02B}" destId="{8FA77A5A-4F0D-40F6-849A-20C79CD0843B}" srcOrd="0" destOrd="0" presId="urn:microsoft.com/office/officeart/2008/layout/SquareAccentList"/>
    <dgm:cxn modelId="{085BCEFA-1EC0-4905-BF0A-66883978824B}" srcId="{222FAC62-EF9D-4B57-B601-0FE33E493449}" destId="{72A45CB2-9F5B-441D-A345-F1F93112E02B}" srcOrd="6" destOrd="0" parTransId="{B19A548E-2A7B-4FE6-B741-6C4A29FB17A7}" sibTransId="{9AC21C39-C08F-4671-BD91-E1561A123D1A}"/>
    <dgm:cxn modelId="{CE3DC57C-CDF7-4B0B-86A5-BDF54439D7BC}" type="presOf" srcId="{589AC376-4D38-4BF2-A875-2488BF0688F0}" destId="{22C8EF99-603A-4CDC-B32F-A101A33E6E1C}" srcOrd="0" destOrd="0" presId="urn:microsoft.com/office/officeart/2008/layout/SquareAccentList"/>
    <dgm:cxn modelId="{208A27F8-799F-451E-8D1B-430125C26B31}" srcId="{222FAC62-EF9D-4B57-B601-0FE33E493449}" destId="{589AC376-4D38-4BF2-A875-2488BF0688F0}" srcOrd="3" destOrd="0" parTransId="{5E23AF40-C50A-4239-AA1C-8624F1350311}" sibTransId="{F48824A3-39B8-4734-B4A1-F4F4D4BAEEDB}"/>
    <dgm:cxn modelId="{8F7E64AA-1B41-4D41-A666-53043712A31A}" srcId="{222FAC62-EF9D-4B57-B601-0FE33E493449}" destId="{E10F0CFB-7EF6-41F3-9D9E-A0685C424356}" srcOrd="0" destOrd="0" parTransId="{F7505BFC-DC2A-486D-A00F-8CADB59766FE}" sibTransId="{74A80B89-164C-4526-8438-004B63D3BBC3}"/>
    <dgm:cxn modelId="{1B9089E2-5283-487E-ACF5-006C70C8D3BA}" srcId="{222FAC62-EF9D-4B57-B601-0FE33E493449}" destId="{23BDE80F-CAC6-4860-88EB-A7C111468295}" srcOrd="5" destOrd="0" parTransId="{DDFAAE9C-62EE-4CB8-9DB5-2104B3AB7A02}" sibTransId="{F61C813E-1183-4A0C-A018-74F0E002205B}"/>
    <dgm:cxn modelId="{5C2EE273-2FFF-4F93-B4C1-A161C92705EF}" type="presOf" srcId="{222FAC62-EF9D-4B57-B601-0FE33E493449}" destId="{7401F946-0DBC-478F-945C-E9BC34E2A92D}" srcOrd="0" destOrd="0" presId="urn:microsoft.com/office/officeart/2008/layout/SquareAccentList"/>
    <dgm:cxn modelId="{D23A629C-A5E9-4197-B0C2-6AFA31340AFB}" type="presParOf" srcId="{7401F946-0DBC-478F-945C-E9BC34E2A92D}" destId="{17D005BC-534D-4DA6-8A31-E762C5399E8E}" srcOrd="0" destOrd="0" presId="urn:microsoft.com/office/officeart/2008/layout/SquareAccentList"/>
    <dgm:cxn modelId="{1C4E2DB0-F6C7-4367-9EDB-0B12AD26BF83}" type="presParOf" srcId="{17D005BC-534D-4DA6-8A31-E762C5399E8E}" destId="{6ABCE8D9-BB54-44BA-99FB-42197F620EE0}" srcOrd="0" destOrd="0" presId="urn:microsoft.com/office/officeart/2008/layout/SquareAccentList"/>
    <dgm:cxn modelId="{C1E0B731-40C9-4405-B9A9-264E79BE4AF9}" type="presParOf" srcId="{6ABCE8D9-BB54-44BA-99FB-42197F620EE0}" destId="{57A709B7-E6FA-49DB-B0D4-2C3C63085567}" srcOrd="0" destOrd="0" presId="urn:microsoft.com/office/officeart/2008/layout/SquareAccentList"/>
    <dgm:cxn modelId="{4C5352CB-39BD-4FE2-9113-B70883BD4AC0}" type="presParOf" srcId="{6ABCE8D9-BB54-44BA-99FB-42197F620EE0}" destId="{8CB019E6-D059-4951-83B9-9C8E7335255F}" srcOrd="1" destOrd="0" presId="urn:microsoft.com/office/officeart/2008/layout/SquareAccentList"/>
    <dgm:cxn modelId="{1931B1B8-4BB5-4454-A47E-DBF314972CF4}" type="presParOf" srcId="{6ABCE8D9-BB54-44BA-99FB-42197F620EE0}" destId="{F94ACC7B-AE69-4F29-91D3-617B112D5EFC}" srcOrd="2" destOrd="0" presId="urn:microsoft.com/office/officeart/2008/layout/SquareAccentList"/>
    <dgm:cxn modelId="{5BBDFF67-6E4D-4679-9A27-409D9E6C6BE9}" type="presParOf" srcId="{17D005BC-534D-4DA6-8A31-E762C5399E8E}" destId="{27940BD3-6D40-4508-8510-0020D5DEE2F5}" srcOrd="1" destOrd="0" presId="urn:microsoft.com/office/officeart/2008/layout/SquareAccentList"/>
    <dgm:cxn modelId="{597102F0-02EF-42FB-ACA0-A857D3AE2CD7}" type="presParOf" srcId="{7401F946-0DBC-478F-945C-E9BC34E2A92D}" destId="{D4C713A8-FFE9-4FCF-890D-AEC36F7F7F8F}" srcOrd="1" destOrd="0" presId="urn:microsoft.com/office/officeart/2008/layout/SquareAccentList"/>
    <dgm:cxn modelId="{F61700CB-0A20-4133-9F0C-56084893E833}" type="presParOf" srcId="{D4C713A8-FFE9-4FCF-890D-AEC36F7F7F8F}" destId="{0C046E7C-6C80-4319-8433-C089BCEB91E8}" srcOrd="0" destOrd="0" presId="urn:microsoft.com/office/officeart/2008/layout/SquareAccentList"/>
    <dgm:cxn modelId="{A451B0A1-EC71-4698-929F-A5BED056808F}" type="presParOf" srcId="{0C046E7C-6C80-4319-8433-C089BCEB91E8}" destId="{7826E650-465B-4084-BA2E-966B9D93F085}" srcOrd="0" destOrd="0" presId="urn:microsoft.com/office/officeart/2008/layout/SquareAccentList"/>
    <dgm:cxn modelId="{47229E16-B90B-4F10-9110-BEE3EE504628}" type="presParOf" srcId="{0C046E7C-6C80-4319-8433-C089BCEB91E8}" destId="{2ACDF504-9315-43D8-872F-74412019AD54}" srcOrd="1" destOrd="0" presId="urn:microsoft.com/office/officeart/2008/layout/SquareAccentList"/>
    <dgm:cxn modelId="{D1137306-B34F-4EE8-85D7-D14867DD10D8}" type="presParOf" srcId="{0C046E7C-6C80-4319-8433-C089BCEB91E8}" destId="{134E95B5-8F30-41B8-A76A-7C65A90F509D}" srcOrd="2" destOrd="0" presId="urn:microsoft.com/office/officeart/2008/layout/SquareAccentList"/>
    <dgm:cxn modelId="{E191DD95-69D0-4713-8A7A-1D7FE851EB44}" type="presParOf" srcId="{D4C713A8-FFE9-4FCF-890D-AEC36F7F7F8F}" destId="{13AD55B4-CEE3-4191-A855-1C1CB4CDE5C7}" srcOrd="1" destOrd="0" presId="urn:microsoft.com/office/officeart/2008/layout/SquareAccentList"/>
    <dgm:cxn modelId="{8136A7C2-A3D5-4E5A-8346-20D072722C09}" type="presParOf" srcId="{7401F946-0DBC-478F-945C-E9BC34E2A92D}" destId="{042880E2-0168-44AD-9CAB-60D816ABED6E}" srcOrd="2" destOrd="0" presId="urn:microsoft.com/office/officeart/2008/layout/SquareAccentList"/>
    <dgm:cxn modelId="{A4748B8A-F239-41A5-A52D-D7B2257026D6}" type="presParOf" srcId="{042880E2-0168-44AD-9CAB-60D816ABED6E}" destId="{862D3EE9-A7F6-49A9-9045-B4D4C95AE9CE}" srcOrd="0" destOrd="0" presId="urn:microsoft.com/office/officeart/2008/layout/SquareAccentList"/>
    <dgm:cxn modelId="{9B67F771-8775-4585-AD10-5789464044DC}" type="presParOf" srcId="{862D3EE9-A7F6-49A9-9045-B4D4C95AE9CE}" destId="{B3FEE6B0-4392-4138-B0AF-55B25DDD5533}" srcOrd="0" destOrd="0" presId="urn:microsoft.com/office/officeart/2008/layout/SquareAccentList"/>
    <dgm:cxn modelId="{DC62E3A4-DB47-4572-8359-C45AD5D12022}" type="presParOf" srcId="{862D3EE9-A7F6-49A9-9045-B4D4C95AE9CE}" destId="{161F163C-9A5E-4608-A1AC-F4AC43139A03}" srcOrd="1" destOrd="0" presId="urn:microsoft.com/office/officeart/2008/layout/SquareAccentList"/>
    <dgm:cxn modelId="{C6DBBD5A-57CD-4CD2-85DD-5656B2E146DE}" type="presParOf" srcId="{862D3EE9-A7F6-49A9-9045-B4D4C95AE9CE}" destId="{4377B8E2-B38D-4C91-B221-74695D15CB34}" srcOrd="2" destOrd="0" presId="urn:microsoft.com/office/officeart/2008/layout/SquareAccentList"/>
    <dgm:cxn modelId="{4D4D3385-1F27-4123-BA6D-845023E5FE3E}" type="presParOf" srcId="{042880E2-0168-44AD-9CAB-60D816ABED6E}" destId="{30CC1F19-6A3A-4879-8C78-9F03C04561E7}" srcOrd="1" destOrd="0" presId="urn:microsoft.com/office/officeart/2008/layout/SquareAccentList"/>
    <dgm:cxn modelId="{4EBA73D9-59E0-457D-81F9-C99A2153FE30}" type="presParOf" srcId="{7401F946-0DBC-478F-945C-E9BC34E2A92D}" destId="{6C3EB8C7-0408-40B0-935A-F5B76A83E06E}" srcOrd="3" destOrd="0" presId="urn:microsoft.com/office/officeart/2008/layout/SquareAccentList"/>
    <dgm:cxn modelId="{628F5A98-FC8C-4014-9682-A21A029D8F8D}" type="presParOf" srcId="{6C3EB8C7-0408-40B0-935A-F5B76A83E06E}" destId="{A473C182-3AD1-45DE-9045-9EF267A204F2}" srcOrd="0" destOrd="0" presId="urn:microsoft.com/office/officeart/2008/layout/SquareAccentList"/>
    <dgm:cxn modelId="{9619AA03-49BF-41F8-8DF8-E988E4DF79DD}" type="presParOf" srcId="{A473C182-3AD1-45DE-9045-9EF267A204F2}" destId="{23F4F5E2-C535-441A-9C97-A058046C8FB3}" srcOrd="0" destOrd="0" presId="urn:microsoft.com/office/officeart/2008/layout/SquareAccentList"/>
    <dgm:cxn modelId="{68B133B7-7B23-4BCB-B727-7AA2EC264417}" type="presParOf" srcId="{A473C182-3AD1-45DE-9045-9EF267A204F2}" destId="{3A95CC79-2474-4291-8829-9CBC9851DF63}" srcOrd="1" destOrd="0" presId="urn:microsoft.com/office/officeart/2008/layout/SquareAccentList"/>
    <dgm:cxn modelId="{207345C1-6444-456E-B3CA-5E3A560F9ED8}" type="presParOf" srcId="{A473C182-3AD1-45DE-9045-9EF267A204F2}" destId="{22C8EF99-603A-4CDC-B32F-A101A33E6E1C}" srcOrd="2" destOrd="0" presId="urn:microsoft.com/office/officeart/2008/layout/SquareAccentList"/>
    <dgm:cxn modelId="{F6F0A727-EF0B-4087-8837-DAE44476CACF}" type="presParOf" srcId="{6C3EB8C7-0408-40B0-935A-F5B76A83E06E}" destId="{D875B862-2BAD-4DC4-9FEF-54A7514DB231}" srcOrd="1" destOrd="0" presId="urn:microsoft.com/office/officeart/2008/layout/SquareAccentList"/>
    <dgm:cxn modelId="{3DACECCE-2A1A-461B-8177-895F896E756E}" type="presParOf" srcId="{7401F946-0DBC-478F-945C-E9BC34E2A92D}" destId="{78F1217E-B010-48B2-8E7A-A8BE85ED3933}" srcOrd="4" destOrd="0" presId="urn:microsoft.com/office/officeart/2008/layout/SquareAccentList"/>
    <dgm:cxn modelId="{5367B451-E734-449C-A2E2-26497D6181B9}" type="presParOf" srcId="{78F1217E-B010-48B2-8E7A-A8BE85ED3933}" destId="{7AC59472-2D4F-4E35-9465-39E3D30CF5E8}" srcOrd="0" destOrd="0" presId="urn:microsoft.com/office/officeart/2008/layout/SquareAccentList"/>
    <dgm:cxn modelId="{1108E4F8-DEC9-4B9C-B37E-041C731CCE41}" type="presParOf" srcId="{7AC59472-2D4F-4E35-9465-39E3D30CF5E8}" destId="{59D37D96-87CC-48E5-A03D-1BC25119747B}" srcOrd="0" destOrd="0" presId="urn:microsoft.com/office/officeart/2008/layout/SquareAccentList"/>
    <dgm:cxn modelId="{AE3DAC83-CA1B-4E7E-8885-D6C0C0FE6A99}" type="presParOf" srcId="{7AC59472-2D4F-4E35-9465-39E3D30CF5E8}" destId="{697604CE-0097-4B52-9E3C-DB6BC5542A8A}" srcOrd="1" destOrd="0" presId="urn:microsoft.com/office/officeart/2008/layout/SquareAccentList"/>
    <dgm:cxn modelId="{B05707ED-0B69-4A58-8457-E9170A2B117C}" type="presParOf" srcId="{7AC59472-2D4F-4E35-9465-39E3D30CF5E8}" destId="{B16FB861-C763-4C29-9438-B64524DC8624}" srcOrd="2" destOrd="0" presId="urn:microsoft.com/office/officeart/2008/layout/SquareAccentList"/>
    <dgm:cxn modelId="{16CF5768-B2FF-4857-82D0-2F722079FCED}" type="presParOf" srcId="{78F1217E-B010-48B2-8E7A-A8BE85ED3933}" destId="{FC5CE944-6884-4F66-B632-877B769B7B80}" srcOrd="1" destOrd="0" presId="urn:microsoft.com/office/officeart/2008/layout/SquareAccentList"/>
    <dgm:cxn modelId="{8300EA88-2696-4284-AD1B-1E536B57CE82}" type="presParOf" srcId="{7401F946-0DBC-478F-945C-E9BC34E2A92D}" destId="{3A0CDEC9-65BC-4489-985E-1ECCC2789A13}" srcOrd="5" destOrd="0" presId="urn:microsoft.com/office/officeart/2008/layout/SquareAccentList"/>
    <dgm:cxn modelId="{EC1BA6AA-EFF2-4F8E-B445-552DBAE5BE85}" type="presParOf" srcId="{3A0CDEC9-65BC-4489-985E-1ECCC2789A13}" destId="{EDA3EA14-F939-4EFA-8FE9-C7906B0C8E76}" srcOrd="0" destOrd="0" presId="urn:microsoft.com/office/officeart/2008/layout/SquareAccentList"/>
    <dgm:cxn modelId="{0C3985E8-6D33-4C9A-A00A-52E259289D0C}" type="presParOf" srcId="{EDA3EA14-F939-4EFA-8FE9-C7906B0C8E76}" destId="{465962A9-D4F8-4632-9F23-FBBFC8161771}" srcOrd="0" destOrd="0" presId="urn:microsoft.com/office/officeart/2008/layout/SquareAccentList"/>
    <dgm:cxn modelId="{091C3BBB-FECE-41C6-893C-71AA5B8F4FFC}" type="presParOf" srcId="{EDA3EA14-F939-4EFA-8FE9-C7906B0C8E76}" destId="{997E0645-708B-48A5-AC46-15E01A7D5A56}" srcOrd="1" destOrd="0" presId="urn:microsoft.com/office/officeart/2008/layout/SquareAccentList"/>
    <dgm:cxn modelId="{6BD9F30C-F11D-4671-8DEB-538EADEC4B2B}" type="presParOf" srcId="{EDA3EA14-F939-4EFA-8FE9-C7906B0C8E76}" destId="{BD0B1744-CB29-4B22-9CD1-5E882CB40488}" srcOrd="2" destOrd="0" presId="urn:microsoft.com/office/officeart/2008/layout/SquareAccentList"/>
    <dgm:cxn modelId="{C32043E8-515D-423B-B86A-C3EC959BBFFF}" type="presParOf" srcId="{3A0CDEC9-65BC-4489-985E-1ECCC2789A13}" destId="{99B63BAA-3D1A-44F8-92A3-B02C3D936843}" srcOrd="1" destOrd="0" presId="urn:microsoft.com/office/officeart/2008/layout/SquareAccentList"/>
    <dgm:cxn modelId="{01225800-9967-4118-BA0F-6ACCBB69D989}" type="presParOf" srcId="{7401F946-0DBC-478F-945C-E9BC34E2A92D}" destId="{9856B480-2BCA-4DB3-809E-E53ACB9A2194}" srcOrd="6" destOrd="0" presId="urn:microsoft.com/office/officeart/2008/layout/SquareAccentList"/>
    <dgm:cxn modelId="{BC6FA7D7-7EAE-401B-8CD9-FBDEBD6F4517}" type="presParOf" srcId="{9856B480-2BCA-4DB3-809E-E53ACB9A2194}" destId="{EDD6A052-6A60-4145-94FA-1588912FFA1D}" srcOrd="0" destOrd="0" presId="urn:microsoft.com/office/officeart/2008/layout/SquareAccentList"/>
    <dgm:cxn modelId="{E5DFC69B-4B66-4CAB-BD08-C40D280482F5}" type="presParOf" srcId="{EDD6A052-6A60-4145-94FA-1588912FFA1D}" destId="{71182726-7748-4BA8-91D0-2D582D3E4A2E}" srcOrd="0" destOrd="0" presId="urn:microsoft.com/office/officeart/2008/layout/SquareAccentList"/>
    <dgm:cxn modelId="{980B4788-2A55-48B8-A86C-FF5209217884}" type="presParOf" srcId="{EDD6A052-6A60-4145-94FA-1588912FFA1D}" destId="{EC0C5870-BCAE-4CBB-BAA1-E8447C171220}" srcOrd="1" destOrd="0" presId="urn:microsoft.com/office/officeart/2008/layout/SquareAccentList"/>
    <dgm:cxn modelId="{74B26471-0412-4121-858B-F82AF40BD4E9}" type="presParOf" srcId="{EDD6A052-6A60-4145-94FA-1588912FFA1D}" destId="{8FA77A5A-4F0D-40F6-849A-20C79CD0843B}" srcOrd="2" destOrd="0" presId="urn:microsoft.com/office/officeart/2008/layout/SquareAccentList"/>
    <dgm:cxn modelId="{73A40726-0EA8-47E5-ADB5-08265F34FC17}" type="presParOf" srcId="{9856B480-2BCA-4DB3-809E-E53ACB9A2194}" destId="{ECEFC376-A170-4F5C-9B30-479182BC5D07}"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30A92D-DAFC-CF41-97C3-6250F6D482DE}" type="doc">
      <dgm:prSet loTypeId="urn:microsoft.com/office/officeart/2005/8/layout/chevron1" loCatId="" qsTypeId="urn:microsoft.com/office/officeart/2005/8/quickstyle/simple1#2" qsCatId="simple" csTypeId="urn:microsoft.com/office/officeart/2005/8/colors/accent6_2" csCatId="accent6" phldr="1"/>
      <dgm:spPr/>
      <dgm:t>
        <a:bodyPr/>
        <a:lstStyle/>
        <a:p>
          <a:endParaRPr lang="zh-CN" altLang="en-US"/>
        </a:p>
      </dgm:t>
    </dgm:pt>
    <dgm:pt modelId="{D14EFF52-E80F-6647-B440-F0FB9F4A01DB}">
      <dgm:prSet phldrT="[文本]" custT="1"/>
      <dgm:spPr/>
      <dgm:t>
        <a:bodyPr/>
        <a:lstStyle/>
        <a:p>
          <a:r>
            <a:rPr lang="zh-CN" altLang="en-US" sz="1050" dirty="0" smtClean="0">
              <a:latin typeface="微软雅黑" panose="020B0503020204020204" pitchFamily="34" charset="-122"/>
              <a:ea typeface="微软雅黑" panose="020B0503020204020204" pitchFamily="34" charset="-122"/>
            </a:rPr>
            <a:t>原型验证</a:t>
          </a:r>
          <a:endParaRPr lang="zh-CN" altLang="en-US" sz="1050" dirty="0">
            <a:latin typeface="微软雅黑" panose="020B0503020204020204" pitchFamily="34" charset="-122"/>
            <a:ea typeface="微软雅黑" panose="020B0503020204020204" pitchFamily="34" charset="-122"/>
          </a:endParaRPr>
        </a:p>
      </dgm:t>
    </dgm:pt>
    <dgm:pt modelId="{AC6786F1-8E8B-3E4E-9865-02C85D5CAD55}" type="sibTrans" cxnId="{FB415E65-18A5-4949-8A6A-7535906A4797}">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4339FAF5-36CD-974F-8BA6-F531611D37B5}" type="parTrans" cxnId="{FB415E65-18A5-4949-8A6A-7535906A4797}">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02DB2D64-9DB0-3948-95A3-21E33C9A2BE3}">
      <dgm:prSet phldrT="[文本]" custT="1"/>
      <dgm:spPr/>
      <dgm:t>
        <a:bodyPr/>
        <a:lstStyle/>
        <a:p>
          <a:r>
            <a:rPr lang="zh-CN" altLang="en-US" sz="1050" dirty="0" smtClean="0">
              <a:latin typeface="微软雅黑" panose="020B0503020204020204" pitchFamily="34" charset="-122"/>
              <a:ea typeface="微软雅黑" panose="020B0503020204020204" pitchFamily="34" charset="-122"/>
            </a:rPr>
            <a:t>产品设计培训</a:t>
          </a:r>
          <a:endParaRPr lang="zh-CN" altLang="en-US" sz="1050" dirty="0">
            <a:latin typeface="微软雅黑" panose="020B0503020204020204" pitchFamily="34" charset="-122"/>
            <a:ea typeface="微软雅黑" panose="020B0503020204020204" pitchFamily="34" charset="-122"/>
          </a:endParaRPr>
        </a:p>
      </dgm:t>
    </dgm:pt>
    <dgm:pt modelId="{32CFBDD8-1E7A-1E49-ABBA-8E5B5AE0EA20}" type="sibTrans" cxnId="{F674D9E7-F5F0-474F-8C90-18FB84CAFB5E}">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EB1152A3-CA42-EB42-B84A-8FCE2D6F234C}" type="parTrans" cxnId="{F674D9E7-F5F0-474F-8C90-18FB84CAFB5E}">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00D0A685-2038-E041-A644-C6134EBF2177}">
      <dgm:prSet phldrT="[文本]" custT="1"/>
      <dgm:spPr/>
      <dgm:t>
        <a:bodyPr/>
        <a:lstStyle/>
        <a:p>
          <a:r>
            <a:rPr kumimoji="1" lang="zh-CN" altLang="en-US" sz="1050" dirty="0" smtClean="0">
              <a:solidFill>
                <a:schemeClr val="bg1"/>
              </a:solidFill>
              <a:latin typeface="微软雅黑" pitchFamily="34" charset="-122"/>
              <a:ea typeface="微软雅黑" pitchFamily="34" charset="-122"/>
            </a:rPr>
            <a:t>参加创新实验</a:t>
          </a:r>
          <a:endParaRPr lang="zh-CN" altLang="en-US" sz="1050" dirty="0">
            <a:solidFill>
              <a:schemeClr val="bg1"/>
            </a:solidFill>
            <a:latin typeface="微软雅黑" panose="020B0503020204020204" pitchFamily="34" charset="-122"/>
            <a:ea typeface="微软雅黑" panose="020B0503020204020204" pitchFamily="34" charset="-122"/>
          </a:endParaRPr>
        </a:p>
      </dgm:t>
    </dgm:pt>
    <dgm:pt modelId="{2D599CA1-B9C3-2442-93C4-ECBC7A760E1E}" type="sibTrans" cxnId="{3036776A-B95E-4741-B0AD-ED9D89E60001}">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19233332-B9BE-0B4B-A142-593223BE99C4}" type="parTrans" cxnId="{3036776A-B95E-4741-B0AD-ED9D89E60001}">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85D7CEEA-64E9-D24C-BD66-ECB27A3258EC}">
      <dgm:prSet phldrT="[文本]" custT="1"/>
      <dgm:spPr/>
      <dgm:t>
        <a:bodyPr/>
        <a:lstStyle/>
        <a:p>
          <a:r>
            <a:rPr lang="zh-CN" altLang="en-US" sz="1050" dirty="0" smtClean="0">
              <a:latin typeface="微软雅黑" panose="020B0503020204020204" pitchFamily="34" charset="-122"/>
              <a:ea typeface="微软雅黑" panose="020B0503020204020204" pitchFamily="34" charset="-122"/>
            </a:rPr>
            <a:t>迭代开发</a:t>
          </a:r>
          <a:endParaRPr lang="zh-CN" altLang="en-US" sz="1050" dirty="0">
            <a:latin typeface="微软雅黑" panose="020B0503020204020204" pitchFamily="34" charset="-122"/>
            <a:ea typeface="微软雅黑" panose="020B0503020204020204" pitchFamily="34" charset="-122"/>
          </a:endParaRPr>
        </a:p>
      </dgm:t>
    </dgm:pt>
    <dgm:pt modelId="{D46122EC-8571-A24D-A007-240D40B7D907}" type="parTrans" cxnId="{95149179-210D-8440-A9DB-0E0DC6860E25}">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DA2116E1-714F-2443-AAD0-A9D78D6EE3A7}" type="sibTrans" cxnId="{95149179-210D-8440-A9DB-0E0DC6860E25}">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E7533E3A-18AC-A347-9F5F-AD3F20470CC1}">
      <dgm:prSet custT="1"/>
      <dgm:spPr/>
      <dgm:t>
        <a:bodyPr/>
        <a:lstStyle/>
        <a:p>
          <a:r>
            <a:rPr lang="zh-CN" altLang="en-US" sz="1050" dirty="0" smtClean="0">
              <a:latin typeface="微软雅黑" panose="020B0503020204020204" pitchFamily="34" charset="-122"/>
              <a:ea typeface="微软雅黑" panose="020B0503020204020204" pitchFamily="34" charset="-122"/>
            </a:rPr>
            <a:t>量产服务</a:t>
          </a:r>
        </a:p>
      </dgm:t>
    </dgm:pt>
    <dgm:pt modelId="{F9751BD8-2A6F-2342-8912-FA0F3E2B285C}" type="parTrans" cxnId="{1DAA3532-DB45-EA47-B616-86910F5D7977}">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F50607C1-8CB2-294D-9F5F-27EEE957BC4D}" type="sibTrans" cxnId="{1DAA3532-DB45-EA47-B616-86910F5D7977}">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8B0C1594-176D-4C11-8624-C015F84A3C9D}">
      <dgm:prSet phldrT="[文本]" custT="1"/>
      <dgm:spPr/>
      <dgm:t>
        <a:bodyPr/>
        <a:lstStyle/>
        <a:p>
          <a:r>
            <a:rPr kumimoji="1" lang="zh-CN" altLang="en-US" sz="1050" dirty="0" smtClean="0">
              <a:solidFill>
                <a:schemeClr val="bg1"/>
              </a:solidFill>
              <a:latin typeface="微软雅黑" pitchFamily="34" charset="-122"/>
              <a:ea typeface="微软雅黑" pitchFamily="34" charset="-122"/>
            </a:rPr>
            <a:t>完善概念</a:t>
          </a:r>
          <a:endParaRPr lang="zh-CN" altLang="en-US" sz="1050" dirty="0">
            <a:solidFill>
              <a:schemeClr val="bg1"/>
            </a:solidFill>
            <a:latin typeface="微软雅黑" panose="020B0503020204020204" pitchFamily="34" charset="-122"/>
            <a:ea typeface="微软雅黑" panose="020B0503020204020204" pitchFamily="34" charset="-122"/>
          </a:endParaRPr>
        </a:p>
      </dgm:t>
    </dgm:pt>
    <dgm:pt modelId="{8568B641-F9F3-4D2E-9DFB-862831F1500F}" type="parTrans" cxnId="{9811039D-E08D-458B-ACFD-CF2679A2F880}">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D469FE71-ABBA-4380-85A3-AFF855AA35A7}" type="sibTrans" cxnId="{9811039D-E08D-458B-ACFD-CF2679A2F880}">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6B566D76-F83B-864D-8C73-07A99A1DBAAD}">
      <dgm:prSet phldrT="[文本]" custT="1"/>
      <dgm:spPr/>
      <dgm:t>
        <a:bodyPr/>
        <a:lstStyle/>
        <a:p>
          <a:r>
            <a:rPr lang="zh-CN" altLang="en-US" sz="1050" dirty="0" smtClean="0">
              <a:latin typeface="微软雅黑" panose="020B0503020204020204" pitchFamily="34" charset="-122"/>
              <a:ea typeface="微软雅黑" panose="020B0503020204020204" pitchFamily="34" charset="-122"/>
            </a:rPr>
            <a:t>快速原型制作</a:t>
          </a:r>
          <a:endParaRPr lang="zh-CN" altLang="en-US" sz="1050" dirty="0">
            <a:latin typeface="微软雅黑" panose="020B0503020204020204" pitchFamily="34" charset="-122"/>
            <a:ea typeface="微软雅黑" panose="020B0503020204020204" pitchFamily="34" charset="-122"/>
          </a:endParaRPr>
        </a:p>
      </dgm:t>
    </dgm:pt>
    <dgm:pt modelId="{34A434DA-A85F-C040-A2D5-D660B6655C54}" type="sibTrans" cxnId="{1BEA0FF2-C5F0-0844-B6B4-9D1C15FA28BD}">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649FD5D2-EF29-E041-B126-C4893A1AD668}" type="parTrans" cxnId="{1BEA0FF2-C5F0-0844-B6B4-9D1C15FA28BD}">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F668BE71-1FE1-4D2B-BF03-B617245BC0AF}">
      <dgm:prSet phldrT="[文本]" custT="1"/>
      <dgm:spPr/>
      <dgm:t>
        <a:bodyPr/>
        <a:lstStyle/>
        <a:p>
          <a:r>
            <a:rPr kumimoji="1" lang="zh-CN" altLang="en-US" sz="1050" dirty="0" smtClean="0">
              <a:solidFill>
                <a:srgbClr val="000000"/>
              </a:solidFill>
              <a:latin typeface="微软雅黑" pitchFamily="34" charset="-122"/>
              <a:ea typeface="微软雅黑" pitchFamily="34" charset="-122"/>
            </a:rPr>
            <a:t>选修各类课程</a:t>
          </a:r>
          <a:endParaRPr lang="zh-CN" altLang="en-US" sz="1050" dirty="0">
            <a:latin typeface="微软雅黑" panose="020B0503020204020204" pitchFamily="34" charset="-122"/>
            <a:ea typeface="微软雅黑" panose="020B0503020204020204" pitchFamily="34" charset="-122"/>
          </a:endParaRPr>
        </a:p>
      </dgm:t>
    </dgm:pt>
    <dgm:pt modelId="{CCE1B755-B2D1-4AE8-8EF7-3C9949BE0898}" type="parTrans" cxnId="{0F9B6B1C-F9C5-4B16-A510-2F4B97DB6A30}">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B5B1DE1D-07EE-4FB2-8177-5CABC35453DE}" type="sibTrans" cxnId="{0F9B6B1C-F9C5-4B16-A510-2F4B97DB6A30}">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41B62689-2942-4061-B237-70D2579CC29F}">
      <dgm:prSet custT="1"/>
      <dgm:spPr/>
      <dgm:t>
        <a:bodyPr/>
        <a:lstStyle/>
        <a:p>
          <a:r>
            <a:rPr kumimoji="1" lang="zh-CN" altLang="en-US" sz="1050" dirty="0" smtClean="0">
              <a:solidFill>
                <a:srgbClr val="000000"/>
              </a:solidFill>
              <a:latin typeface="微软雅黑" pitchFamily="34" charset="-122"/>
              <a:ea typeface="微软雅黑" pitchFamily="34" charset="-122"/>
            </a:rPr>
            <a:t>结识志同道合的小伙伴</a:t>
          </a:r>
          <a:endParaRPr kumimoji="1" lang="zh-CN" altLang="en-US" sz="1050" dirty="0">
            <a:solidFill>
              <a:srgbClr val="000000"/>
            </a:solidFill>
            <a:latin typeface="微软雅黑" pitchFamily="34" charset="-122"/>
            <a:ea typeface="微软雅黑" pitchFamily="34" charset="-122"/>
          </a:endParaRPr>
        </a:p>
      </dgm:t>
    </dgm:pt>
    <dgm:pt modelId="{C695E6D6-E78E-4548-872A-5F9B40EDC171}" type="parTrans" cxnId="{E2DE4E08-3180-43F6-9570-34C949891B8B}">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35D5EAAD-D6D3-4660-97E5-FA19096EA878}" type="sibTrans" cxnId="{E2DE4E08-3180-43F6-9570-34C949891B8B}">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0306C755-1366-47F8-A94B-47146354ABB6}">
      <dgm:prSet phldrT="[文本]" custT="1"/>
      <dgm:spPr/>
      <dgm:t>
        <a:bodyPr/>
        <a:lstStyle/>
        <a:p>
          <a:r>
            <a:rPr kumimoji="1" lang="zh-CN" altLang="en-US" sz="1050" dirty="0" smtClean="0">
              <a:solidFill>
                <a:srgbClr val="000000"/>
              </a:solidFill>
              <a:latin typeface="微软雅黑" pitchFamily="34" charset="-122"/>
              <a:ea typeface="微软雅黑" pitchFamily="34" charset="-122"/>
            </a:rPr>
            <a:t>在各类活动中宣讲自己的创意概念</a:t>
          </a:r>
          <a:endParaRPr lang="zh-CN" altLang="en-US" sz="1050" dirty="0">
            <a:latin typeface="微软雅黑" panose="020B0503020204020204" pitchFamily="34" charset="-122"/>
            <a:ea typeface="微软雅黑" panose="020B0503020204020204" pitchFamily="34" charset="-122"/>
          </a:endParaRPr>
        </a:p>
      </dgm:t>
    </dgm:pt>
    <dgm:pt modelId="{81306D02-4E53-4AD9-A555-FC3150E00745}" type="parTrans" cxnId="{FE690CDC-73B7-46EA-BD38-BB9847B4C462}">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4D1BA145-B797-474A-8B66-A1FDAC8506EF}" type="sibTrans" cxnId="{FE690CDC-73B7-46EA-BD38-BB9847B4C462}">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2E975AF4-C9D4-4146-8539-C6BF16D5F541}">
      <dgm:prSet custT="1"/>
      <dgm:spPr/>
      <dgm:t>
        <a:bodyPr/>
        <a:lstStyle/>
        <a:p>
          <a:r>
            <a:rPr kumimoji="1" lang="zh-CN" altLang="en-US" sz="1050" dirty="0" smtClean="0">
              <a:solidFill>
                <a:srgbClr val="000000"/>
              </a:solidFill>
              <a:latin typeface="微软雅黑" pitchFamily="34" charset="-122"/>
              <a:ea typeface="微软雅黑" pitchFamily="34" charset="-122"/>
            </a:rPr>
            <a:t>在团队中不断讨论方案，改进概念</a:t>
          </a:r>
          <a:endParaRPr kumimoji="1" lang="zh-CN" altLang="en-US" sz="1050" dirty="0">
            <a:solidFill>
              <a:srgbClr val="000000"/>
            </a:solidFill>
            <a:latin typeface="微软雅黑" pitchFamily="34" charset="-122"/>
            <a:ea typeface="微软雅黑" pitchFamily="34" charset="-122"/>
          </a:endParaRPr>
        </a:p>
      </dgm:t>
    </dgm:pt>
    <dgm:pt modelId="{B8BBAC3E-9F76-451B-84A8-E73C9E496572}" type="parTrans" cxnId="{6EAEA291-7B19-4317-AFB7-DFF80A7ABBB2}">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B51BC9C5-CE3A-4040-A9A9-19282C134CEA}" type="sibTrans" cxnId="{6EAEA291-7B19-4317-AFB7-DFF80A7ABBB2}">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66A9B673-12B5-45C7-9B23-FC3E9E35F67E}">
      <dgm:prSet phldrT="[文本]" custT="1"/>
      <dgm:spPr/>
      <dgm:t>
        <a:bodyPr/>
        <a:lstStyle/>
        <a:p>
          <a:r>
            <a:rPr kumimoji="1" lang="zh-CN" altLang="en-US" sz="1050" dirty="0" smtClean="0">
              <a:solidFill>
                <a:srgbClr val="000000"/>
              </a:solidFill>
              <a:latin typeface="微软雅黑" pitchFamily="34" charset="-122"/>
              <a:ea typeface="微软雅黑" pitchFamily="34" charset="-122"/>
            </a:rPr>
            <a:t>在不同层面课程中学习体会设计思维、产品设计理念</a:t>
          </a:r>
          <a:endParaRPr lang="zh-CN" altLang="en-US" sz="1050" dirty="0">
            <a:latin typeface="微软雅黑" panose="020B0503020204020204" pitchFamily="34" charset="-122"/>
            <a:ea typeface="微软雅黑" panose="020B0503020204020204" pitchFamily="34" charset="-122"/>
          </a:endParaRPr>
        </a:p>
      </dgm:t>
    </dgm:pt>
    <dgm:pt modelId="{F0FE94D6-B543-4FA9-8E06-3B6633AE45BD}" type="parTrans" cxnId="{AB24712A-6127-4814-B34D-9C71BCE72A60}">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5F737D1A-E168-46A5-85EC-8C1F97FD2163}" type="sibTrans" cxnId="{AB24712A-6127-4814-B34D-9C71BCE72A60}">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3AF578F7-4FD4-4B15-A0BB-49F730056986}">
      <dgm:prSet custT="1"/>
      <dgm:spPr/>
      <dgm:t>
        <a:bodyPr/>
        <a:lstStyle/>
        <a:p>
          <a:r>
            <a:rPr kumimoji="1" lang="zh-CN" altLang="en-US" sz="1050" dirty="0" smtClean="0">
              <a:solidFill>
                <a:srgbClr val="000000"/>
              </a:solidFill>
              <a:latin typeface="微软雅黑" pitchFamily="34" charset="-122"/>
              <a:ea typeface="微软雅黑" pitchFamily="34" charset="-122"/>
            </a:rPr>
            <a:t>了解快速制造的流程与产品开发原理</a:t>
          </a:r>
          <a:endParaRPr kumimoji="1" lang="zh-CN" altLang="en-US" sz="1050" dirty="0">
            <a:solidFill>
              <a:srgbClr val="000000"/>
            </a:solidFill>
            <a:latin typeface="微软雅黑" pitchFamily="34" charset="-122"/>
            <a:ea typeface="微软雅黑" pitchFamily="34" charset="-122"/>
          </a:endParaRPr>
        </a:p>
      </dgm:t>
    </dgm:pt>
    <dgm:pt modelId="{6963523C-7C2D-4863-A2EE-C5CEC508571C}" type="parTrans" cxnId="{1A6038AE-775F-40E0-B5F8-F3B766DBA9C5}">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D74EB32C-1D9C-4F2A-A76E-CF68DA25AE91}" type="sibTrans" cxnId="{1A6038AE-775F-40E0-B5F8-F3B766DBA9C5}">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E07BC483-538B-4BD4-8BDF-67DEAB0277B4}">
      <dgm:prSet phldrT="[文本]" custT="1"/>
      <dgm:spPr/>
      <dgm:t>
        <a:bodyPr/>
        <a:lstStyle/>
        <a:p>
          <a:r>
            <a:rPr kumimoji="1" lang="zh-CN" altLang="en-US" sz="1050" dirty="0" smtClean="0">
              <a:solidFill>
                <a:srgbClr val="000000"/>
              </a:solidFill>
              <a:latin typeface="微软雅黑" pitchFamily="34" charset="-122"/>
              <a:ea typeface="微软雅黑" pitchFamily="34" charset="-122"/>
            </a:rPr>
            <a:t>利用各类加工资员进行原型制作</a:t>
          </a:r>
          <a:endParaRPr lang="zh-CN" altLang="en-US" sz="1050" dirty="0">
            <a:latin typeface="微软雅黑" panose="020B0503020204020204" pitchFamily="34" charset="-122"/>
            <a:ea typeface="微软雅黑" panose="020B0503020204020204" pitchFamily="34" charset="-122"/>
          </a:endParaRPr>
        </a:p>
      </dgm:t>
    </dgm:pt>
    <dgm:pt modelId="{048F955A-41E0-426B-A4F9-5BB4753F461A}" type="parTrans" cxnId="{E23B13BD-91A0-40EB-9314-EA6FB1626F9D}">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9DF472D2-19C5-40D3-AC23-23C518ACAE11}" type="sibTrans" cxnId="{E23B13BD-91A0-40EB-9314-EA6FB1626F9D}">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EA86AF7E-F292-4F73-BDCB-DB605AB6C2D0}">
      <dgm:prSet custT="1"/>
      <dgm:spPr/>
      <dgm:t>
        <a:bodyPr/>
        <a:lstStyle/>
        <a:p>
          <a:r>
            <a:rPr kumimoji="1" lang="zh-CN" altLang="en-US" sz="1050" dirty="0" smtClean="0">
              <a:solidFill>
                <a:srgbClr val="000000"/>
              </a:solidFill>
              <a:latin typeface="微软雅黑" pitchFamily="34" charset="-122"/>
              <a:ea typeface="微软雅黑" pitchFamily="34" charset="-122"/>
            </a:rPr>
            <a:t>通过预约使用中心整套快速制作服务</a:t>
          </a:r>
          <a:endParaRPr kumimoji="1" lang="zh-CN" altLang="en-US" sz="1050" dirty="0">
            <a:solidFill>
              <a:srgbClr val="000000"/>
            </a:solidFill>
            <a:latin typeface="微软雅黑" pitchFamily="34" charset="-122"/>
            <a:ea typeface="微软雅黑" pitchFamily="34" charset="-122"/>
          </a:endParaRPr>
        </a:p>
      </dgm:t>
    </dgm:pt>
    <dgm:pt modelId="{B8956DA7-D853-4922-8B74-2F3FC6A289E1}" type="parTrans" cxnId="{254173C0-1BDB-4B14-A76D-E7615F303D54}">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5BF0E2DF-3290-40B6-8C20-8C8338654AB4}" type="sibTrans" cxnId="{254173C0-1BDB-4B14-A76D-E7615F303D54}">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2040BFE6-432B-4BC1-AC4C-9D768CC4D7C7}">
      <dgm:prSet phldrT="[文本]" custT="1"/>
      <dgm:spPr/>
      <dgm:t>
        <a:bodyPr/>
        <a:lstStyle/>
        <a:p>
          <a:r>
            <a:rPr kumimoji="1" lang="zh-CN" altLang="en-US" sz="1050" dirty="0" smtClean="0">
              <a:solidFill>
                <a:srgbClr val="000000"/>
              </a:solidFill>
              <a:latin typeface="微软雅黑" pitchFamily="34" charset="-122"/>
              <a:ea typeface="微软雅黑" pitchFamily="34" charset="-122"/>
            </a:rPr>
            <a:t>在不同的课程及活动中展示自己的产品原型并获得导师反馈</a:t>
          </a:r>
          <a:endParaRPr lang="zh-CN" altLang="en-US" sz="1050" dirty="0">
            <a:latin typeface="微软雅黑" panose="020B0503020204020204" pitchFamily="34" charset="-122"/>
            <a:ea typeface="微软雅黑" panose="020B0503020204020204" pitchFamily="34" charset="-122"/>
          </a:endParaRPr>
        </a:p>
      </dgm:t>
    </dgm:pt>
    <dgm:pt modelId="{6EF9004E-43AA-4B4C-8A2D-9E5FB1AF9B9D}" type="parTrans" cxnId="{A9963D93-80C0-458F-89DE-1143F0B568AD}">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576B9F47-FA92-4D16-9B4B-77018F588DF0}" type="sibTrans" cxnId="{A9963D93-80C0-458F-89DE-1143F0B568AD}">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B08666AC-ECEC-42A1-BF56-A338A2B75CF1}">
      <dgm:prSet custT="1"/>
      <dgm:spPr/>
      <dgm:t>
        <a:bodyPr/>
        <a:lstStyle/>
        <a:p>
          <a:r>
            <a:rPr kumimoji="1" lang="zh-CN" altLang="en-US" sz="1050" dirty="0" smtClean="0">
              <a:solidFill>
                <a:srgbClr val="000000"/>
              </a:solidFill>
              <a:latin typeface="微软雅黑" pitchFamily="34" charset="-122"/>
              <a:ea typeface="微软雅黑" pitchFamily="34" charset="-122"/>
            </a:rPr>
            <a:t>在智慧社区进行展示并获得用户反馈</a:t>
          </a:r>
          <a:endParaRPr kumimoji="1" lang="zh-CN" altLang="en-US" sz="1050" dirty="0">
            <a:solidFill>
              <a:srgbClr val="000000"/>
            </a:solidFill>
            <a:latin typeface="微软雅黑" pitchFamily="34" charset="-122"/>
            <a:ea typeface="微软雅黑" pitchFamily="34" charset="-122"/>
          </a:endParaRPr>
        </a:p>
      </dgm:t>
    </dgm:pt>
    <dgm:pt modelId="{374211B3-E3EC-422C-B9DA-118AD0C5F17E}" type="parTrans" cxnId="{20D385F1-F320-4F50-85F0-720027599E2E}">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C6AE653A-67EE-428A-8A17-797586140CE9}" type="sibTrans" cxnId="{20D385F1-F320-4F50-85F0-720027599E2E}">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6273AD3F-128C-4573-A484-5B6BD55AA0BF}">
      <dgm:prSet phldrT="[文本]" custT="1"/>
      <dgm:spPr/>
      <dgm:t>
        <a:bodyPr/>
        <a:lstStyle/>
        <a:p>
          <a:r>
            <a:rPr kumimoji="1" lang="zh-CN" altLang="en-US" sz="1050" dirty="0" smtClean="0">
              <a:solidFill>
                <a:srgbClr val="000000"/>
              </a:solidFill>
              <a:latin typeface="微软雅黑" pitchFamily="34" charset="-122"/>
              <a:ea typeface="微软雅黑" pitchFamily="34" charset="-122"/>
            </a:rPr>
            <a:t>根据导师意见与用户反馈进行迭代</a:t>
          </a:r>
          <a:endParaRPr lang="zh-CN" altLang="en-US" sz="1050" dirty="0">
            <a:latin typeface="微软雅黑" panose="020B0503020204020204" pitchFamily="34" charset="-122"/>
            <a:ea typeface="微软雅黑" panose="020B0503020204020204" pitchFamily="34" charset="-122"/>
          </a:endParaRPr>
        </a:p>
      </dgm:t>
    </dgm:pt>
    <dgm:pt modelId="{197622C7-D9FD-488D-AEBA-515303C7201A}" type="parTrans" cxnId="{141F115C-DFC3-4CDA-90A7-797B1D20926B}">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F6559348-AAEB-4F9B-A247-E76708A4DB89}" type="sibTrans" cxnId="{141F115C-DFC3-4CDA-90A7-797B1D20926B}">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16612277-C53B-439C-BC04-B9334974F15D}">
      <dgm:prSet custT="1"/>
      <dgm:spPr/>
      <dgm:t>
        <a:bodyPr/>
        <a:lstStyle/>
        <a:p>
          <a:r>
            <a:rPr kumimoji="1" lang="zh-CN" altLang="en-US" sz="1050" dirty="0" smtClean="0">
              <a:solidFill>
                <a:srgbClr val="000000"/>
              </a:solidFill>
              <a:latin typeface="微软雅黑" pitchFamily="34" charset="-122"/>
              <a:ea typeface="微软雅黑" pitchFamily="34" charset="-122"/>
            </a:rPr>
            <a:t>在课程、活动、比赛中不断进步</a:t>
          </a:r>
          <a:endParaRPr kumimoji="1" lang="zh-CN" altLang="en-US" sz="1050" dirty="0">
            <a:solidFill>
              <a:srgbClr val="000000"/>
            </a:solidFill>
            <a:latin typeface="微软雅黑" pitchFamily="34" charset="-122"/>
            <a:ea typeface="微软雅黑" pitchFamily="34" charset="-122"/>
          </a:endParaRPr>
        </a:p>
      </dgm:t>
    </dgm:pt>
    <dgm:pt modelId="{09223992-25C2-4495-85FB-6C47BA13E82A}" type="parTrans" cxnId="{46BAFC74-76FB-4903-BB7E-373E00069646}">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FEF3C00F-4225-4A6F-B69D-C4E40BA7B20C}" type="sibTrans" cxnId="{46BAFC74-76FB-4903-BB7E-373E00069646}">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286EC141-4EBB-41F9-BB56-42236AF4891E}">
      <dgm:prSet custT="1"/>
      <dgm:spPr/>
      <dgm:t>
        <a:bodyPr/>
        <a:lstStyle/>
        <a:p>
          <a:r>
            <a:rPr lang="zh-CN" altLang="en-US" sz="1050" dirty="0" smtClean="0">
              <a:latin typeface="微软雅黑" panose="020B0503020204020204" pitchFamily="34" charset="-122"/>
              <a:ea typeface="微软雅黑" panose="020B0503020204020204" pitchFamily="34" charset="-122"/>
            </a:rPr>
            <a:t>提供供应链资源</a:t>
          </a:r>
        </a:p>
      </dgm:t>
    </dgm:pt>
    <dgm:pt modelId="{18ECC83A-AC22-4E81-A6CD-8B58064D9452}" type="parTrans" cxnId="{8A1B2C49-F79C-4230-A320-5AB2FFC9E272}">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0375DCEB-B8AE-4E22-8DA0-301328F8BCC3}" type="sibTrans" cxnId="{8A1B2C49-F79C-4230-A320-5AB2FFC9E272}">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0A0BFEBE-407E-41EB-8C89-CFC2BB3866DF}">
      <dgm:prSet custT="1"/>
      <dgm:spPr/>
      <dgm:t>
        <a:bodyPr/>
        <a:lstStyle/>
        <a:p>
          <a:r>
            <a:rPr lang="zh-CN" altLang="en-US" sz="1050" dirty="0" smtClean="0">
              <a:latin typeface="微软雅黑" panose="020B0503020204020204" pitchFamily="34" charset="-122"/>
              <a:ea typeface="微软雅黑" panose="020B0503020204020204" pitchFamily="34" charset="-122"/>
            </a:rPr>
            <a:t>产品标准测试</a:t>
          </a:r>
        </a:p>
      </dgm:t>
    </dgm:pt>
    <dgm:pt modelId="{C191CB46-EC07-447C-872B-4673FC406594}" type="parTrans" cxnId="{789554FA-45DF-492B-A4D8-27C4D9E3DF1F}">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1318FE47-2A35-4C0B-848E-5C0649A3090F}" type="sibTrans" cxnId="{789554FA-45DF-492B-A4D8-27C4D9E3DF1F}">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B49C8609-C257-8147-8199-7E7B6C488E43}" type="pres">
      <dgm:prSet presAssocID="{F230A92D-DAFC-CF41-97C3-6250F6D482DE}" presName="Name0" presStyleCnt="0">
        <dgm:presLayoutVars>
          <dgm:dir/>
          <dgm:animLvl val="lvl"/>
          <dgm:resizeHandles val="exact"/>
        </dgm:presLayoutVars>
      </dgm:prSet>
      <dgm:spPr/>
      <dgm:t>
        <a:bodyPr/>
        <a:lstStyle/>
        <a:p>
          <a:endParaRPr lang="zh-CN" altLang="en-US"/>
        </a:p>
      </dgm:t>
    </dgm:pt>
    <dgm:pt modelId="{8E2AF842-8E78-4D7C-A52C-35E79ADA6259}" type="pres">
      <dgm:prSet presAssocID="{00D0A685-2038-E041-A644-C6134EBF2177}" presName="composite" presStyleCnt="0"/>
      <dgm:spPr/>
    </dgm:pt>
    <dgm:pt modelId="{4453FAA6-7B97-40D6-9E21-9E6C54E25465}" type="pres">
      <dgm:prSet presAssocID="{00D0A685-2038-E041-A644-C6134EBF2177}" presName="parTx" presStyleLbl="node1" presStyleIdx="0" presStyleCnt="7">
        <dgm:presLayoutVars>
          <dgm:chMax val="0"/>
          <dgm:chPref val="0"/>
          <dgm:bulletEnabled val="1"/>
        </dgm:presLayoutVars>
      </dgm:prSet>
      <dgm:spPr/>
      <dgm:t>
        <a:bodyPr/>
        <a:lstStyle/>
        <a:p>
          <a:endParaRPr lang="zh-CN" altLang="en-US"/>
        </a:p>
      </dgm:t>
    </dgm:pt>
    <dgm:pt modelId="{43F94AE9-65F6-42E2-87C4-39ACC54536B7}" type="pres">
      <dgm:prSet presAssocID="{00D0A685-2038-E041-A644-C6134EBF2177}" presName="desTx" presStyleLbl="revTx" presStyleIdx="0" presStyleCnt="7">
        <dgm:presLayoutVars>
          <dgm:bulletEnabled val="1"/>
        </dgm:presLayoutVars>
      </dgm:prSet>
      <dgm:spPr/>
      <dgm:t>
        <a:bodyPr/>
        <a:lstStyle/>
        <a:p>
          <a:endParaRPr lang="zh-CN" altLang="en-US"/>
        </a:p>
      </dgm:t>
    </dgm:pt>
    <dgm:pt modelId="{AD0F7DBE-56D4-4EC6-BD18-317856DEC819}" type="pres">
      <dgm:prSet presAssocID="{2D599CA1-B9C3-2442-93C4-ECBC7A760E1E}" presName="space" presStyleCnt="0"/>
      <dgm:spPr/>
    </dgm:pt>
    <dgm:pt modelId="{B898A41F-673E-4F98-B41F-04AA9CA4AE09}" type="pres">
      <dgm:prSet presAssocID="{8B0C1594-176D-4C11-8624-C015F84A3C9D}" presName="composite" presStyleCnt="0"/>
      <dgm:spPr/>
    </dgm:pt>
    <dgm:pt modelId="{D9A6F656-13C1-4748-A861-42D54D8FB3DD}" type="pres">
      <dgm:prSet presAssocID="{8B0C1594-176D-4C11-8624-C015F84A3C9D}" presName="parTx" presStyleLbl="node1" presStyleIdx="1" presStyleCnt="7">
        <dgm:presLayoutVars>
          <dgm:chMax val="0"/>
          <dgm:chPref val="0"/>
          <dgm:bulletEnabled val="1"/>
        </dgm:presLayoutVars>
      </dgm:prSet>
      <dgm:spPr/>
      <dgm:t>
        <a:bodyPr/>
        <a:lstStyle/>
        <a:p>
          <a:endParaRPr lang="zh-CN" altLang="en-US"/>
        </a:p>
      </dgm:t>
    </dgm:pt>
    <dgm:pt modelId="{AA5A0151-B4F9-4C2E-BC2D-06926BA07610}" type="pres">
      <dgm:prSet presAssocID="{8B0C1594-176D-4C11-8624-C015F84A3C9D}" presName="desTx" presStyleLbl="revTx" presStyleIdx="1" presStyleCnt="7">
        <dgm:presLayoutVars>
          <dgm:bulletEnabled val="1"/>
        </dgm:presLayoutVars>
      </dgm:prSet>
      <dgm:spPr/>
      <dgm:t>
        <a:bodyPr/>
        <a:lstStyle/>
        <a:p>
          <a:endParaRPr lang="zh-CN" altLang="en-US"/>
        </a:p>
      </dgm:t>
    </dgm:pt>
    <dgm:pt modelId="{1EDD1A43-A639-4BC9-A719-6200BC461FE9}" type="pres">
      <dgm:prSet presAssocID="{D469FE71-ABBA-4380-85A3-AFF855AA35A7}" presName="space" presStyleCnt="0"/>
      <dgm:spPr/>
    </dgm:pt>
    <dgm:pt modelId="{71A1E314-0664-4F81-8AF9-27127A298629}" type="pres">
      <dgm:prSet presAssocID="{02DB2D64-9DB0-3948-95A3-21E33C9A2BE3}" presName="composite" presStyleCnt="0"/>
      <dgm:spPr/>
    </dgm:pt>
    <dgm:pt modelId="{E79013F0-B348-4291-9AE9-72BF8D3754C0}" type="pres">
      <dgm:prSet presAssocID="{02DB2D64-9DB0-3948-95A3-21E33C9A2BE3}" presName="parTx" presStyleLbl="node1" presStyleIdx="2" presStyleCnt="7">
        <dgm:presLayoutVars>
          <dgm:chMax val="0"/>
          <dgm:chPref val="0"/>
          <dgm:bulletEnabled val="1"/>
        </dgm:presLayoutVars>
      </dgm:prSet>
      <dgm:spPr/>
      <dgm:t>
        <a:bodyPr/>
        <a:lstStyle/>
        <a:p>
          <a:endParaRPr lang="zh-CN" altLang="en-US"/>
        </a:p>
      </dgm:t>
    </dgm:pt>
    <dgm:pt modelId="{B21814E1-1528-4A5C-A6A4-9843EE52EAC6}" type="pres">
      <dgm:prSet presAssocID="{02DB2D64-9DB0-3948-95A3-21E33C9A2BE3}" presName="desTx" presStyleLbl="revTx" presStyleIdx="2" presStyleCnt="7">
        <dgm:presLayoutVars>
          <dgm:bulletEnabled val="1"/>
        </dgm:presLayoutVars>
      </dgm:prSet>
      <dgm:spPr/>
      <dgm:t>
        <a:bodyPr/>
        <a:lstStyle/>
        <a:p>
          <a:endParaRPr lang="zh-CN" altLang="en-US"/>
        </a:p>
      </dgm:t>
    </dgm:pt>
    <dgm:pt modelId="{02A1FF21-1C63-41BA-8CE6-2250619EDF98}" type="pres">
      <dgm:prSet presAssocID="{32CFBDD8-1E7A-1E49-ABBA-8E5B5AE0EA20}" presName="space" presStyleCnt="0"/>
      <dgm:spPr/>
    </dgm:pt>
    <dgm:pt modelId="{518D45F4-D524-40DF-8944-0E60A4AE54A6}" type="pres">
      <dgm:prSet presAssocID="{6B566D76-F83B-864D-8C73-07A99A1DBAAD}" presName="composite" presStyleCnt="0"/>
      <dgm:spPr/>
    </dgm:pt>
    <dgm:pt modelId="{C7B706DC-1AD9-477B-813E-0D8D27785786}" type="pres">
      <dgm:prSet presAssocID="{6B566D76-F83B-864D-8C73-07A99A1DBAAD}" presName="parTx" presStyleLbl="node1" presStyleIdx="3" presStyleCnt="7">
        <dgm:presLayoutVars>
          <dgm:chMax val="0"/>
          <dgm:chPref val="0"/>
          <dgm:bulletEnabled val="1"/>
        </dgm:presLayoutVars>
      </dgm:prSet>
      <dgm:spPr/>
      <dgm:t>
        <a:bodyPr/>
        <a:lstStyle/>
        <a:p>
          <a:endParaRPr lang="zh-CN" altLang="en-US"/>
        </a:p>
      </dgm:t>
    </dgm:pt>
    <dgm:pt modelId="{F6273A7E-8D49-4E82-8B0F-7DFEB466BD54}" type="pres">
      <dgm:prSet presAssocID="{6B566D76-F83B-864D-8C73-07A99A1DBAAD}" presName="desTx" presStyleLbl="revTx" presStyleIdx="3" presStyleCnt="7">
        <dgm:presLayoutVars>
          <dgm:bulletEnabled val="1"/>
        </dgm:presLayoutVars>
      </dgm:prSet>
      <dgm:spPr/>
      <dgm:t>
        <a:bodyPr/>
        <a:lstStyle/>
        <a:p>
          <a:endParaRPr lang="zh-CN" altLang="en-US"/>
        </a:p>
      </dgm:t>
    </dgm:pt>
    <dgm:pt modelId="{E45610BD-3E8C-4530-8454-130521F17F88}" type="pres">
      <dgm:prSet presAssocID="{34A434DA-A85F-C040-A2D5-D660B6655C54}" presName="space" presStyleCnt="0"/>
      <dgm:spPr/>
    </dgm:pt>
    <dgm:pt modelId="{487AF468-B7FF-4E04-A54F-4B12F705801D}" type="pres">
      <dgm:prSet presAssocID="{D14EFF52-E80F-6647-B440-F0FB9F4A01DB}" presName="composite" presStyleCnt="0"/>
      <dgm:spPr/>
    </dgm:pt>
    <dgm:pt modelId="{9CDBB974-EADA-4850-8B41-E07F5923209C}" type="pres">
      <dgm:prSet presAssocID="{D14EFF52-E80F-6647-B440-F0FB9F4A01DB}" presName="parTx" presStyleLbl="node1" presStyleIdx="4" presStyleCnt="7">
        <dgm:presLayoutVars>
          <dgm:chMax val="0"/>
          <dgm:chPref val="0"/>
          <dgm:bulletEnabled val="1"/>
        </dgm:presLayoutVars>
      </dgm:prSet>
      <dgm:spPr/>
      <dgm:t>
        <a:bodyPr/>
        <a:lstStyle/>
        <a:p>
          <a:endParaRPr lang="zh-CN" altLang="en-US"/>
        </a:p>
      </dgm:t>
    </dgm:pt>
    <dgm:pt modelId="{EB287290-D5B9-45AB-9EE1-887EBA1EFEE2}" type="pres">
      <dgm:prSet presAssocID="{D14EFF52-E80F-6647-B440-F0FB9F4A01DB}" presName="desTx" presStyleLbl="revTx" presStyleIdx="4" presStyleCnt="7">
        <dgm:presLayoutVars>
          <dgm:bulletEnabled val="1"/>
        </dgm:presLayoutVars>
      </dgm:prSet>
      <dgm:spPr/>
      <dgm:t>
        <a:bodyPr/>
        <a:lstStyle/>
        <a:p>
          <a:endParaRPr lang="zh-CN" altLang="en-US"/>
        </a:p>
      </dgm:t>
    </dgm:pt>
    <dgm:pt modelId="{1273D35B-430C-4C6E-B07E-2F447E43CACA}" type="pres">
      <dgm:prSet presAssocID="{AC6786F1-8E8B-3E4E-9865-02C85D5CAD55}" presName="space" presStyleCnt="0"/>
      <dgm:spPr/>
    </dgm:pt>
    <dgm:pt modelId="{8C75F7BE-B69C-43E1-9E14-33AF524FDEEB}" type="pres">
      <dgm:prSet presAssocID="{85D7CEEA-64E9-D24C-BD66-ECB27A3258EC}" presName="composite" presStyleCnt="0"/>
      <dgm:spPr/>
    </dgm:pt>
    <dgm:pt modelId="{9397B7EA-5703-4641-880C-D5890C95CA30}" type="pres">
      <dgm:prSet presAssocID="{85D7CEEA-64E9-D24C-BD66-ECB27A3258EC}" presName="parTx" presStyleLbl="node1" presStyleIdx="5" presStyleCnt="7">
        <dgm:presLayoutVars>
          <dgm:chMax val="0"/>
          <dgm:chPref val="0"/>
          <dgm:bulletEnabled val="1"/>
        </dgm:presLayoutVars>
      </dgm:prSet>
      <dgm:spPr/>
      <dgm:t>
        <a:bodyPr/>
        <a:lstStyle/>
        <a:p>
          <a:endParaRPr lang="zh-CN" altLang="en-US"/>
        </a:p>
      </dgm:t>
    </dgm:pt>
    <dgm:pt modelId="{315EE637-47D2-4E70-AAED-404573F57441}" type="pres">
      <dgm:prSet presAssocID="{85D7CEEA-64E9-D24C-BD66-ECB27A3258EC}" presName="desTx" presStyleLbl="revTx" presStyleIdx="5" presStyleCnt="7">
        <dgm:presLayoutVars>
          <dgm:bulletEnabled val="1"/>
        </dgm:presLayoutVars>
      </dgm:prSet>
      <dgm:spPr/>
      <dgm:t>
        <a:bodyPr/>
        <a:lstStyle/>
        <a:p>
          <a:endParaRPr lang="zh-CN" altLang="en-US"/>
        </a:p>
      </dgm:t>
    </dgm:pt>
    <dgm:pt modelId="{6B9B4860-F419-4BAF-8946-6775A862FE0D}" type="pres">
      <dgm:prSet presAssocID="{DA2116E1-714F-2443-AAD0-A9D78D6EE3A7}" presName="space" presStyleCnt="0"/>
      <dgm:spPr/>
    </dgm:pt>
    <dgm:pt modelId="{A74ECA34-9443-4414-A72B-BFBA84643B62}" type="pres">
      <dgm:prSet presAssocID="{E7533E3A-18AC-A347-9F5F-AD3F20470CC1}" presName="composite" presStyleCnt="0"/>
      <dgm:spPr/>
    </dgm:pt>
    <dgm:pt modelId="{A9C2284E-1C9A-43EA-A831-D556C9C16EB2}" type="pres">
      <dgm:prSet presAssocID="{E7533E3A-18AC-A347-9F5F-AD3F20470CC1}" presName="parTx" presStyleLbl="node1" presStyleIdx="6" presStyleCnt="7">
        <dgm:presLayoutVars>
          <dgm:chMax val="0"/>
          <dgm:chPref val="0"/>
          <dgm:bulletEnabled val="1"/>
        </dgm:presLayoutVars>
      </dgm:prSet>
      <dgm:spPr/>
      <dgm:t>
        <a:bodyPr/>
        <a:lstStyle/>
        <a:p>
          <a:endParaRPr lang="zh-CN" altLang="en-US"/>
        </a:p>
      </dgm:t>
    </dgm:pt>
    <dgm:pt modelId="{1DD249A2-9D71-4B6D-93E4-F2FE2DC29C81}" type="pres">
      <dgm:prSet presAssocID="{E7533E3A-18AC-A347-9F5F-AD3F20470CC1}" presName="desTx" presStyleLbl="revTx" presStyleIdx="6" presStyleCnt="7">
        <dgm:presLayoutVars>
          <dgm:bulletEnabled val="1"/>
        </dgm:presLayoutVars>
      </dgm:prSet>
      <dgm:spPr/>
      <dgm:t>
        <a:bodyPr/>
        <a:lstStyle/>
        <a:p>
          <a:endParaRPr lang="zh-CN" altLang="en-US"/>
        </a:p>
      </dgm:t>
    </dgm:pt>
  </dgm:ptLst>
  <dgm:cxnLst>
    <dgm:cxn modelId="{FB415E65-18A5-4949-8A6A-7535906A4797}" srcId="{F230A92D-DAFC-CF41-97C3-6250F6D482DE}" destId="{D14EFF52-E80F-6647-B440-F0FB9F4A01DB}" srcOrd="4" destOrd="0" parTransId="{4339FAF5-36CD-974F-8BA6-F531611D37B5}" sibTransId="{AC6786F1-8E8B-3E4E-9865-02C85D5CAD55}"/>
    <dgm:cxn modelId="{E7B9FE31-DC07-4803-8D7C-03718C0FCD21}" type="presOf" srcId="{2E975AF4-C9D4-4146-8539-C6BF16D5F541}" destId="{AA5A0151-B4F9-4C2E-BC2D-06926BA07610}" srcOrd="0" destOrd="1" presId="urn:microsoft.com/office/officeart/2005/8/layout/chevron1"/>
    <dgm:cxn modelId="{46BAFC74-76FB-4903-BB7E-373E00069646}" srcId="{85D7CEEA-64E9-D24C-BD66-ECB27A3258EC}" destId="{16612277-C53B-439C-BC04-B9334974F15D}" srcOrd="1" destOrd="0" parTransId="{09223992-25C2-4495-85FB-6C47BA13E82A}" sibTransId="{FEF3C00F-4225-4A6F-B69D-C4E40BA7B20C}"/>
    <dgm:cxn modelId="{5016A3B4-F3DE-4C92-8409-0C0B39C3FFD5}" type="presOf" srcId="{16612277-C53B-439C-BC04-B9334974F15D}" destId="{315EE637-47D2-4E70-AAED-404573F57441}" srcOrd="0" destOrd="1" presId="urn:microsoft.com/office/officeart/2005/8/layout/chevron1"/>
    <dgm:cxn modelId="{1BEA0FF2-C5F0-0844-B6B4-9D1C15FA28BD}" srcId="{F230A92D-DAFC-CF41-97C3-6250F6D482DE}" destId="{6B566D76-F83B-864D-8C73-07A99A1DBAAD}" srcOrd="3" destOrd="0" parTransId="{649FD5D2-EF29-E041-B126-C4893A1AD668}" sibTransId="{34A434DA-A85F-C040-A2D5-D660B6655C54}"/>
    <dgm:cxn modelId="{9811039D-E08D-458B-ACFD-CF2679A2F880}" srcId="{F230A92D-DAFC-CF41-97C3-6250F6D482DE}" destId="{8B0C1594-176D-4C11-8624-C015F84A3C9D}" srcOrd="1" destOrd="0" parTransId="{8568B641-F9F3-4D2E-9DFB-862831F1500F}" sibTransId="{D469FE71-ABBA-4380-85A3-AFF855AA35A7}"/>
    <dgm:cxn modelId="{3FC6FD68-EBDB-4904-9291-188AB29F65B0}" type="presOf" srcId="{EA86AF7E-F292-4F73-BDCB-DB605AB6C2D0}" destId="{F6273A7E-8D49-4E82-8B0F-7DFEB466BD54}" srcOrd="0" destOrd="1" presId="urn:microsoft.com/office/officeart/2005/8/layout/chevron1"/>
    <dgm:cxn modelId="{9DF8AE39-17E0-42A7-9F05-B82F7D32A868}" type="presOf" srcId="{D14EFF52-E80F-6647-B440-F0FB9F4A01DB}" destId="{9CDBB974-EADA-4850-8B41-E07F5923209C}" srcOrd="0" destOrd="0" presId="urn:microsoft.com/office/officeart/2005/8/layout/chevron1"/>
    <dgm:cxn modelId="{0F9B6B1C-F9C5-4B16-A510-2F4B97DB6A30}" srcId="{00D0A685-2038-E041-A644-C6134EBF2177}" destId="{F668BE71-1FE1-4D2B-BF03-B617245BC0AF}" srcOrd="0" destOrd="0" parTransId="{CCE1B755-B2D1-4AE8-8EF7-3C9949BE0898}" sibTransId="{B5B1DE1D-07EE-4FB2-8177-5CABC35453DE}"/>
    <dgm:cxn modelId="{3BBC1340-563F-416A-B7DC-E5ACCAD2766A}" type="presOf" srcId="{41B62689-2942-4061-B237-70D2579CC29F}" destId="{43F94AE9-65F6-42E2-87C4-39ACC54536B7}" srcOrd="0" destOrd="1" presId="urn:microsoft.com/office/officeart/2005/8/layout/chevron1"/>
    <dgm:cxn modelId="{F674D9E7-F5F0-474F-8C90-18FB84CAFB5E}" srcId="{F230A92D-DAFC-CF41-97C3-6250F6D482DE}" destId="{02DB2D64-9DB0-3948-95A3-21E33C9A2BE3}" srcOrd="2" destOrd="0" parTransId="{EB1152A3-CA42-EB42-B84A-8FCE2D6F234C}" sibTransId="{32CFBDD8-1E7A-1E49-ABBA-8E5B5AE0EA20}"/>
    <dgm:cxn modelId="{6EAEA291-7B19-4317-AFB7-DFF80A7ABBB2}" srcId="{8B0C1594-176D-4C11-8624-C015F84A3C9D}" destId="{2E975AF4-C9D4-4146-8539-C6BF16D5F541}" srcOrd="1" destOrd="0" parTransId="{B8BBAC3E-9F76-451B-84A8-E73C9E496572}" sibTransId="{B51BC9C5-CE3A-4040-A9A9-19282C134CEA}"/>
    <dgm:cxn modelId="{CABDCC2A-21CF-447A-BFDE-B04F2DB4056D}" type="presOf" srcId="{02DB2D64-9DB0-3948-95A3-21E33C9A2BE3}" destId="{E79013F0-B348-4291-9AE9-72BF8D3754C0}" srcOrd="0" destOrd="0" presId="urn:microsoft.com/office/officeart/2005/8/layout/chevron1"/>
    <dgm:cxn modelId="{6A685737-E23B-4586-9CD8-B30F6BB9449E}" type="presOf" srcId="{0306C755-1366-47F8-A94B-47146354ABB6}" destId="{AA5A0151-B4F9-4C2E-BC2D-06926BA07610}" srcOrd="0" destOrd="0" presId="urn:microsoft.com/office/officeart/2005/8/layout/chevron1"/>
    <dgm:cxn modelId="{1A6038AE-775F-40E0-B5F8-F3B766DBA9C5}" srcId="{02DB2D64-9DB0-3948-95A3-21E33C9A2BE3}" destId="{3AF578F7-4FD4-4B15-A0BB-49F730056986}" srcOrd="1" destOrd="0" parTransId="{6963523C-7C2D-4863-A2EE-C5CEC508571C}" sibTransId="{D74EB32C-1D9C-4F2A-A76E-CF68DA25AE91}"/>
    <dgm:cxn modelId="{AB24712A-6127-4814-B34D-9C71BCE72A60}" srcId="{02DB2D64-9DB0-3948-95A3-21E33C9A2BE3}" destId="{66A9B673-12B5-45C7-9B23-FC3E9E35F67E}" srcOrd="0" destOrd="0" parTransId="{F0FE94D6-B543-4FA9-8E06-3B6633AE45BD}" sibTransId="{5F737D1A-E168-46A5-85EC-8C1F97FD2163}"/>
    <dgm:cxn modelId="{FA15D1FF-5453-4025-AADF-B66BAA376C8A}" type="presOf" srcId="{8B0C1594-176D-4C11-8624-C015F84A3C9D}" destId="{D9A6F656-13C1-4748-A861-42D54D8FB3DD}" srcOrd="0" destOrd="0" presId="urn:microsoft.com/office/officeart/2005/8/layout/chevron1"/>
    <dgm:cxn modelId="{CF86DC4C-4E9B-4669-A722-3BC60504CEC4}" type="presOf" srcId="{286EC141-4EBB-41F9-BB56-42236AF4891E}" destId="{1DD249A2-9D71-4B6D-93E4-F2FE2DC29C81}" srcOrd="0" destOrd="1" presId="urn:microsoft.com/office/officeart/2005/8/layout/chevron1"/>
    <dgm:cxn modelId="{4AD81038-C1A2-4058-96EB-6E9523CAA289}" type="presOf" srcId="{3AF578F7-4FD4-4B15-A0BB-49F730056986}" destId="{B21814E1-1528-4A5C-A6A4-9843EE52EAC6}" srcOrd="0" destOrd="1" presId="urn:microsoft.com/office/officeart/2005/8/layout/chevron1"/>
    <dgm:cxn modelId="{B8F81B40-B1AE-4B14-9914-CDC9D9DD9E7B}" type="presOf" srcId="{6B566D76-F83B-864D-8C73-07A99A1DBAAD}" destId="{C7B706DC-1AD9-477B-813E-0D8D27785786}" srcOrd="0" destOrd="0" presId="urn:microsoft.com/office/officeart/2005/8/layout/chevron1"/>
    <dgm:cxn modelId="{908A7A74-3B4B-45FE-B1F7-8BF09E9C279C}" type="presOf" srcId="{00D0A685-2038-E041-A644-C6134EBF2177}" destId="{4453FAA6-7B97-40D6-9E21-9E6C54E25465}" srcOrd="0" destOrd="0" presId="urn:microsoft.com/office/officeart/2005/8/layout/chevron1"/>
    <dgm:cxn modelId="{95149179-210D-8440-A9DB-0E0DC6860E25}" srcId="{F230A92D-DAFC-CF41-97C3-6250F6D482DE}" destId="{85D7CEEA-64E9-D24C-BD66-ECB27A3258EC}" srcOrd="5" destOrd="0" parTransId="{D46122EC-8571-A24D-A007-240D40B7D907}" sibTransId="{DA2116E1-714F-2443-AAD0-A9D78D6EE3A7}"/>
    <dgm:cxn modelId="{E23B13BD-91A0-40EB-9314-EA6FB1626F9D}" srcId="{6B566D76-F83B-864D-8C73-07A99A1DBAAD}" destId="{E07BC483-538B-4BD4-8BDF-67DEAB0277B4}" srcOrd="0" destOrd="0" parTransId="{048F955A-41E0-426B-A4F9-5BB4753F461A}" sibTransId="{9DF472D2-19C5-40D3-AC23-23C518ACAE11}"/>
    <dgm:cxn modelId="{254173C0-1BDB-4B14-A76D-E7615F303D54}" srcId="{6B566D76-F83B-864D-8C73-07A99A1DBAAD}" destId="{EA86AF7E-F292-4F73-BDCB-DB605AB6C2D0}" srcOrd="1" destOrd="0" parTransId="{B8956DA7-D853-4922-8B74-2F3FC6A289E1}" sibTransId="{5BF0E2DF-3290-40B6-8C20-8C8338654AB4}"/>
    <dgm:cxn modelId="{64FE75C7-E825-487B-A81F-2D2B528BE4FA}" type="presOf" srcId="{E7533E3A-18AC-A347-9F5F-AD3F20470CC1}" destId="{A9C2284E-1C9A-43EA-A831-D556C9C16EB2}" srcOrd="0" destOrd="0" presId="urn:microsoft.com/office/officeart/2005/8/layout/chevron1"/>
    <dgm:cxn modelId="{3036776A-B95E-4741-B0AD-ED9D89E60001}" srcId="{F230A92D-DAFC-CF41-97C3-6250F6D482DE}" destId="{00D0A685-2038-E041-A644-C6134EBF2177}" srcOrd="0" destOrd="0" parTransId="{19233332-B9BE-0B4B-A142-593223BE99C4}" sibTransId="{2D599CA1-B9C3-2442-93C4-ECBC7A760E1E}"/>
    <dgm:cxn modelId="{0EB2DDF4-932A-4DF3-AD85-4BA4E9C0CEE4}" type="presOf" srcId="{F668BE71-1FE1-4D2B-BF03-B617245BC0AF}" destId="{43F94AE9-65F6-42E2-87C4-39ACC54536B7}" srcOrd="0" destOrd="0" presId="urn:microsoft.com/office/officeart/2005/8/layout/chevron1"/>
    <dgm:cxn modelId="{FE690CDC-73B7-46EA-BD38-BB9847B4C462}" srcId="{8B0C1594-176D-4C11-8624-C015F84A3C9D}" destId="{0306C755-1366-47F8-A94B-47146354ABB6}" srcOrd="0" destOrd="0" parTransId="{81306D02-4E53-4AD9-A555-FC3150E00745}" sibTransId="{4D1BA145-B797-474A-8B66-A1FDAC8506EF}"/>
    <dgm:cxn modelId="{1DAA3532-DB45-EA47-B616-86910F5D7977}" srcId="{F230A92D-DAFC-CF41-97C3-6250F6D482DE}" destId="{E7533E3A-18AC-A347-9F5F-AD3F20470CC1}" srcOrd="6" destOrd="0" parTransId="{F9751BD8-2A6F-2342-8912-FA0F3E2B285C}" sibTransId="{F50607C1-8CB2-294D-9F5F-27EEE957BC4D}"/>
    <dgm:cxn modelId="{A9963D93-80C0-458F-89DE-1143F0B568AD}" srcId="{D14EFF52-E80F-6647-B440-F0FB9F4A01DB}" destId="{2040BFE6-432B-4BC1-AC4C-9D768CC4D7C7}" srcOrd="0" destOrd="0" parTransId="{6EF9004E-43AA-4B4C-8A2D-9E5FB1AF9B9D}" sibTransId="{576B9F47-FA92-4D16-9B4B-77018F588DF0}"/>
    <dgm:cxn modelId="{404632DE-ECC8-4D85-9783-397B50BA4D69}" type="presOf" srcId="{66A9B673-12B5-45C7-9B23-FC3E9E35F67E}" destId="{B21814E1-1528-4A5C-A6A4-9843EE52EAC6}" srcOrd="0" destOrd="0" presId="urn:microsoft.com/office/officeart/2005/8/layout/chevron1"/>
    <dgm:cxn modelId="{8F158821-D9CD-4B8C-9475-81A4CB7CBFE9}" type="presOf" srcId="{0A0BFEBE-407E-41EB-8C89-CFC2BB3866DF}" destId="{1DD249A2-9D71-4B6D-93E4-F2FE2DC29C81}" srcOrd="0" destOrd="0" presId="urn:microsoft.com/office/officeart/2005/8/layout/chevron1"/>
    <dgm:cxn modelId="{45F91FBB-345E-4BA8-A0C4-EA889FA7471B}" type="presOf" srcId="{B08666AC-ECEC-42A1-BF56-A338A2B75CF1}" destId="{EB287290-D5B9-45AB-9EE1-887EBA1EFEE2}" srcOrd="0" destOrd="1" presId="urn:microsoft.com/office/officeart/2005/8/layout/chevron1"/>
    <dgm:cxn modelId="{789554FA-45DF-492B-A4D8-27C4D9E3DF1F}" srcId="{E7533E3A-18AC-A347-9F5F-AD3F20470CC1}" destId="{0A0BFEBE-407E-41EB-8C89-CFC2BB3866DF}" srcOrd="0" destOrd="0" parTransId="{C191CB46-EC07-447C-872B-4673FC406594}" sibTransId="{1318FE47-2A35-4C0B-848E-5C0649A3090F}"/>
    <dgm:cxn modelId="{090B9435-2686-B845-976F-F2B4A2E5DB7F}" type="presOf" srcId="{F230A92D-DAFC-CF41-97C3-6250F6D482DE}" destId="{B49C8609-C257-8147-8199-7E7B6C488E43}" srcOrd="0" destOrd="0" presId="urn:microsoft.com/office/officeart/2005/8/layout/chevron1"/>
    <dgm:cxn modelId="{8A1B2C49-F79C-4230-A320-5AB2FFC9E272}" srcId="{E7533E3A-18AC-A347-9F5F-AD3F20470CC1}" destId="{286EC141-4EBB-41F9-BB56-42236AF4891E}" srcOrd="1" destOrd="0" parTransId="{18ECC83A-AC22-4E81-A6CD-8B58064D9452}" sibTransId="{0375DCEB-B8AE-4E22-8DA0-301328F8BCC3}"/>
    <dgm:cxn modelId="{37BB437B-25EC-4912-A265-71DA07336E9C}" type="presOf" srcId="{E07BC483-538B-4BD4-8BDF-67DEAB0277B4}" destId="{F6273A7E-8D49-4E82-8B0F-7DFEB466BD54}" srcOrd="0" destOrd="0" presId="urn:microsoft.com/office/officeart/2005/8/layout/chevron1"/>
    <dgm:cxn modelId="{E2DE4E08-3180-43F6-9570-34C949891B8B}" srcId="{00D0A685-2038-E041-A644-C6134EBF2177}" destId="{41B62689-2942-4061-B237-70D2579CC29F}" srcOrd="1" destOrd="0" parTransId="{C695E6D6-E78E-4548-872A-5F9B40EDC171}" sibTransId="{35D5EAAD-D6D3-4660-97E5-FA19096EA878}"/>
    <dgm:cxn modelId="{D653D5B3-6E0B-4053-821A-B5B9A79E23D0}" type="presOf" srcId="{2040BFE6-432B-4BC1-AC4C-9D768CC4D7C7}" destId="{EB287290-D5B9-45AB-9EE1-887EBA1EFEE2}" srcOrd="0" destOrd="0" presId="urn:microsoft.com/office/officeart/2005/8/layout/chevron1"/>
    <dgm:cxn modelId="{375CED50-C5C9-40F2-9DDC-46B7A8E554AD}" type="presOf" srcId="{6273AD3F-128C-4573-A484-5B6BD55AA0BF}" destId="{315EE637-47D2-4E70-AAED-404573F57441}" srcOrd="0" destOrd="0" presId="urn:microsoft.com/office/officeart/2005/8/layout/chevron1"/>
    <dgm:cxn modelId="{A20048D7-BF9E-412B-ADD3-A9E18D086D89}" type="presOf" srcId="{85D7CEEA-64E9-D24C-BD66-ECB27A3258EC}" destId="{9397B7EA-5703-4641-880C-D5890C95CA30}" srcOrd="0" destOrd="0" presId="urn:microsoft.com/office/officeart/2005/8/layout/chevron1"/>
    <dgm:cxn modelId="{20D385F1-F320-4F50-85F0-720027599E2E}" srcId="{D14EFF52-E80F-6647-B440-F0FB9F4A01DB}" destId="{B08666AC-ECEC-42A1-BF56-A338A2B75CF1}" srcOrd="1" destOrd="0" parTransId="{374211B3-E3EC-422C-B9DA-118AD0C5F17E}" sibTransId="{C6AE653A-67EE-428A-8A17-797586140CE9}"/>
    <dgm:cxn modelId="{141F115C-DFC3-4CDA-90A7-797B1D20926B}" srcId="{85D7CEEA-64E9-D24C-BD66-ECB27A3258EC}" destId="{6273AD3F-128C-4573-A484-5B6BD55AA0BF}" srcOrd="0" destOrd="0" parTransId="{197622C7-D9FD-488D-AEBA-515303C7201A}" sibTransId="{F6559348-AAEB-4F9B-A247-E76708A4DB89}"/>
    <dgm:cxn modelId="{D016A706-D0BA-432E-B7C2-EF4A1159D4C9}" type="presParOf" srcId="{B49C8609-C257-8147-8199-7E7B6C488E43}" destId="{8E2AF842-8E78-4D7C-A52C-35E79ADA6259}" srcOrd="0" destOrd="0" presId="urn:microsoft.com/office/officeart/2005/8/layout/chevron1"/>
    <dgm:cxn modelId="{8EF8D6A6-6A2C-4827-BC9F-F00991397A9E}" type="presParOf" srcId="{8E2AF842-8E78-4D7C-A52C-35E79ADA6259}" destId="{4453FAA6-7B97-40D6-9E21-9E6C54E25465}" srcOrd="0" destOrd="0" presId="urn:microsoft.com/office/officeart/2005/8/layout/chevron1"/>
    <dgm:cxn modelId="{0CCD1C75-3BBA-4D32-8B42-A273C926F3B4}" type="presParOf" srcId="{8E2AF842-8E78-4D7C-A52C-35E79ADA6259}" destId="{43F94AE9-65F6-42E2-87C4-39ACC54536B7}" srcOrd="1" destOrd="0" presId="urn:microsoft.com/office/officeart/2005/8/layout/chevron1"/>
    <dgm:cxn modelId="{59426D39-77F2-4AE7-B16A-2361CEF29DB6}" type="presParOf" srcId="{B49C8609-C257-8147-8199-7E7B6C488E43}" destId="{AD0F7DBE-56D4-4EC6-BD18-317856DEC819}" srcOrd="1" destOrd="0" presId="urn:microsoft.com/office/officeart/2005/8/layout/chevron1"/>
    <dgm:cxn modelId="{82B1B9F3-35C3-43EA-815E-2AAB00158B1F}" type="presParOf" srcId="{B49C8609-C257-8147-8199-7E7B6C488E43}" destId="{B898A41F-673E-4F98-B41F-04AA9CA4AE09}" srcOrd="2" destOrd="0" presId="urn:microsoft.com/office/officeart/2005/8/layout/chevron1"/>
    <dgm:cxn modelId="{BACA5B79-6A8A-4DCD-8ECD-7B3D752A4665}" type="presParOf" srcId="{B898A41F-673E-4F98-B41F-04AA9CA4AE09}" destId="{D9A6F656-13C1-4748-A861-42D54D8FB3DD}" srcOrd="0" destOrd="0" presId="urn:microsoft.com/office/officeart/2005/8/layout/chevron1"/>
    <dgm:cxn modelId="{CDE58BC1-93CF-41F3-AB3A-10CB10F0891E}" type="presParOf" srcId="{B898A41F-673E-4F98-B41F-04AA9CA4AE09}" destId="{AA5A0151-B4F9-4C2E-BC2D-06926BA07610}" srcOrd="1" destOrd="0" presId="urn:microsoft.com/office/officeart/2005/8/layout/chevron1"/>
    <dgm:cxn modelId="{B354669A-5D37-4ADE-9CE3-1C32DE593307}" type="presParOf" srcId="{B49C8609-C257-8147-8199-7E7B6C488E43}" destId="{1EDD1A43-A639-4BC9-A719-6200BC461FE9}" srcOrd="3" destOrd="0" presId="urn:microsoft.com/office/officeart/2005/8/layout/chevron1"/>
    <dgm:cxn modelId="{EBD62DBF-D702-4B05-AF71-A4897454B5CA}" type="presParOf" srcId="{B49C8609-C257-8147-8199-7E7B6C488E43}" destId="{71A1E314-0664-4F81-8AF9-27127A298629}" srcOrd="4" destOrd="0" presId="urn:microsoft.com/office/officeart/2005/8/layout/chevron1"/>
    <dgm:cxn modelId="{5DB23B6A-2FC2-45D8-9091-ED76C946187B}" type="presParOf" srcId="{71A1E314-0664-4F81-8AF9-27127A298629}" destId="{E79013F0-B348-4291-9AE9-72BF8D3754C0}" srcOrd="0" destOrd="0" presId="urn:microsoft.com/office/officeart/2005/8/layout/chevron1"/>
    <dgm:cxn modelId="{C01A3987-C4F8-4930-AAD3-B8AF50D16553}" type="presParOf" srcId="{71A1E314-0664-4F81-8AF9-27127A298629}" destId="{B21814E1-1528-4A5C-A6A4-9843EE52EAC6}" srcOrd="1" destOrd="0" presId="urn:microsoft.com/office/officeart/2005/8/layout/chevron1"/>
    <dgm:cxn modelId="{70E2CDB2-46E4-4234-9DC3-747E6BAEC468}" type="presParOf" srcId="{B49C8609-C257-8147-8199-7E7B6C488E43}" destId="{02A1FF21-1C63-41BA-8CE6-2250619EDF98}" srcOrd="5" destOrd="0" presId="urn:microsoft.com/office/officeart/2005/8/layout/chevron1"/>
    <dgm:cxn modelId="{EF6F5ED6-F481-451C-AB0D-663957A368F0}" type="presParOf" srcId="{B49C8609-C257-8147-8199-7E7B6C488E43}" destId="{518D45F4-D524-40DF-8944-0E60A4AE54A6}" srcOrd="6" destOrd="0" presId="urn:microsoft.com/office/officeart/2005/8/layout/chevron1"/>
    <dgm:cxn modelId="{369260C9-C341-4DCB-987B-7426DC177C74}" type="presParOf" srcId="{518D45F4-D524-40DF-8944-0E60A4AE54A6}" destId="{C7B706DC-1AD9-477B-813E-0D8D27785786}" srcOrd="0" destOrd="0" presId="urn:microsoft.com/office/officeart/2005/8/layout/chevron1"/>
    <dgm:cxn modelId="{5FAFDF4E-D117-423B-B824-7C4DC5E936BD}" type="presParOf" srcId="{518D45F4-D524-40DF-8944-0E60A4AE54A6}" destId="{F6273A7E-8D49-4E82-8B0F-7DFEB466BD54}" srcOrd="1" destOrd="0" presId="urn:microsoft.com/office/officeart/2005/8/layout/chevron1"/>
    <dgm:cxn modelId="{26C7B1B5-4E9D-4017-A3AD-A1D88156E109}" type="presParOf" srcId="{B49C8609-C257-8147-8199-7E7B6C488E43}" destId="{E45610BD-3E8C-4530-8454-130521F17F88}" srcOrd="7" destOrd="0" presId="urn:microsoft.com/office/officeart/2005/8/layout/chevron1"/>
    <dgm:cxn modelId="{5C30DA3A-8EB3-4403-BF73-CB8DC99BEF83}" type="presParOf" srcId="{B49C8609-C257-8147-8199-7E7B6C488E43}" destId="{487AF468-B7FF-4E04-A54F-4B12F705801D}" srcOrd="8" destOrd="0" presId="urn:microsoft.com/office/officeart/2005/8/layout/chevron1"/>
    <dgm:cxn modelId="{FE0CC79B-AD2E-47E4-BF82-47417076B31F}" type="presParOf" srcId="{487AF468-B7FF-4E04-A54F-4B12F705801D}" destId="{9CDBB974-EADA-4850-8B41-E07F5923209C}" srcOrd="0" destOrd="0" presId="urn:microsoft.com/office/officeart/2005/8/layout/chevron1"/>
    <dgm:cxn modelId="{7F92C2B8-3856-4A4A-89E7-742252EF5E26}" type="presParOf" srcId="{487AF468-B7FF-4E04-A54F-4B12F705801D}" destId="{EB287290-D5B9-45AB-9EE1-887EBA1EFEE2}" srcOrd="1" destOrd="0" presId="urn:microsoft.com/office/officeart/2005/8/layout/chevron1"/>
    <dgm:cxn modelId="{638DB9E4-17FD-4928-8EA6-01C1E4D08B00}" type="presParOf" srcId="{B49C8609-C257-8147-8199-7E7B6C488E43}" destId="{1273D35B-430C-4C6E-B07E-2F447E43CACA}" srcOrd="9" destOrd="0" presId="urn:microsoft.com/office/officeart/2005/8/layout/chevron1"/>
    <dgm:cxn modelId="{A32722BF-5375-47EC-B332-39AC77F4B802}" type="presParOf" srcId="{B49C8609-C257-8147-8199-7E7B6C488E43}" destId="{8C75F7BE-B69C-43E1-9E14-33AF524FDEEB}" srcOrd="10" destOrd="0" presId="urn:microsoft.com/office/officeart/2005/8/layout/chevron1"/>
    <dgm:cxn modelId="{93D9FFD4-B0C0-4864-981E-659F6F5F9190}" type="presParOf" srcId="{8C75F7BE-B69C-43E1-9E14-33AF524FDEEB}" destId="{9397B7EA-5703-4641-880C-D5890C95CA30}" srcOrd="0" destOrd="0" presId="urn:microsoft.com/office/officeart/2005/8/layout/chevron1"/>
    <dgm:cxn modelId="{7DD507AA-9441-4692-94FD-D329B6095C05}" type="presParOf" srcId="{8C75F7BE-B69C-43E1-9E14-33AF524FDEEB}" destId="{315EE637-47D2-4E70-AAED-404573F57441}" srcOrd="1" destOrd="0" presId="urn:microsoft.com/office/officeart/2005/8/layout/chevron1"/>
    <dgm:cxn modelId="{88C13945-3409-47CF-B911-DEC5E119F646}" type="presParOf" srcId="{B49C8609-C257-8147-8199-7E7B6C488E43}" destId="{6B9B4860-F419-4BAF-8946-6775A862FE0D}" srcOrd="11" destOrd="0" presId="urn:microsoft.com/office/officeart/2005/8/layout/chevron1"/>
    <dgm:cxn modelId="{BC20AB8B-7A95-4545-A85A-66B9B69E70A2}" type="presParOf" srcId="{B49C8609-C257-8147-8199-7E7B6C488E43}" destId="{A74ECA34-9443-4414-A72B-BFBA84643B62}" srcOrd="12" destOrd="0" presId="urn:microsoft.com/office/officeart/2005/8/layout/chevron1"/>
    <dgm:cxn modelId="{C8AED780-29F4-4248-A8C5-37C636F7309C}" type="presParOf" srcId="{A74ECA34-9443-4414-A72B-BFBA84643B62}" destId="{A9C2284E-1C9A-43EA-A831-D556C9C16EB2}" srcOrd="0" destOrd="0" presId="urn:microsoft.com/office/officeart/2005/8/layout/chevron1"/>
    <dgm:cxn modelId="{A41BA592-BE8A-42CC-9C7E-EE984B597BDE}" type="presParOf" srcId="{A74ECA34-9443-4414-A72B-BFBA84643B62}" destId="{1DD249A2-9D71-4B6D-93E4-F2FE2DC29C81}" srcOrd="1"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FF546-F1F0-4E33-A705-54193094E1D3}">
      <dsp:nvSpPr>
        <dsp:cNvPr id="0" name=""/>
        <dsp:cNvSpPr/>
      </dsp:nvSpPr>
      <dsp:spPr>
        <a:xfrm>
          <a:off x="-1607523" y="-250333"/>
          <a:ext cx="1924699" cy="1924699"/>
        </a:xfrm>
        <a:prstGeom prst="blockArc">
          <a:avLst>
            <a:gd name="adj1" fmla="val 18900000"/>
            <a:gd name="adj2" fmla="val 2700000"/>
            <a:gd name="adj3" fmla="val 1122"/>
          </a:avLst>
        </a:pr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10353BBF-075E-40B6-804F-AF06C6CBFCB0}">
      <dsp:nvSpPr>
        <dsp:cNvPr id="0" name=""/>
        <dsp:cNvSpPr/>
      </dsp:nvSpPr>
      <dsp:spPr>
        <a:xfrm>
          <a:off x="167076" y="109479"/>
          <a:ext cx="2202802" cy="219073"/>
        </a:xfrm>
        <a:prstGeom prst="rect">
          <a:avLst/>
        </a:prstGeom>
        <a:solidFill>
          <a:schemeClr val="lt1">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3889" tIns="20320" rIns="20320" bIns="20320" numCol="1" spcCol="1270" anchor="ctr" anchorCtr="0">
          <a:noAutofit/>
        </a:bodyPr>
        <a:lstStyle/>
        <a:p>
          <a:pPr lvl="0" algn="l" defTabSz="355600">
            <a:lnSpc>
              <a:spcPct val="90000"/>
            </a:lnSpc>
            <a:spcBef>
              <a:spcPct val="0"/>
            </a:spcBef>
            <a:spcAft>
              <a:spcPct val="35000"/>
            </a:spcAft>
          </a:pPr>
          <a:r>
            <a:rPr lang="zh-CN" altLang="en-US" sz="800" b="1" kern="1200" dirty="0" smtClean="0">
              <a:effectLst/>
              <a:latin typeface="STHeiti"/>
              <a:ea typeface="微软雅黑" panose="020B0503020204020204" pitchFamily="34" charset="-122"/>
            </a:rPr>
            <a:t>人本主义</a:t>
          </a:r>
          <a:r>
            <a:rPr lang="zh-CN" altLang="en-US" sz="800" b="0" kern="1200" dirty="0" smtClean="0">
              <a:effectLst/>
              <a:latin typeface="STHeiti"/>
              <a:ea typeface="微软雅黑" panose="020B0503020204020204" pitchFamily="34" charset="-122"/>
            </a:rPr>
            <a:t>：针对人的需求，提高生活质量</a:t>
          </a:r>
          <a:endParaRPr lang="zh-CN" altLang="en-US" sz="800" b="0" kern="1200" dirty="0">
            <a:effectLst/>
            <a:latin typeface="STHeiti"/>
          </a:endParaRPr>
        </a:p>
      </dsp:txBody>
      <dsp:txXfrm>
        <a:off x="167076" y="109479"/>
        <a:ext cx="2202802" cy="219073"/>
      </dsp:txXfrm>
    </dsp:sp>
    <dsp:sp modelId="{9C6AD0A9-789E-4BB4-8AF7-C23B20B031A2}">
      <dsp:nvSpPr>
        <dsp:cNvPr id="0" name=""/>
        <dsp:cNvSpPr/>
      </dsp:nvSpPr>
      <dsp:spPr>
        <a:xfrm>
          <a:off x="30155" y="82095"/>
          <a:ext cx="273841" cy="273841"/>
        </a:xfrm>
        <a:prstGeom prst="ellipse">
          <a:avLst/>
        </a:prstGeom>
        <a:solidFill>
          <a:schemeClr val="lt1">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sp>
    <dsp:sp modelId="{C42C4B8A-8C10-4635-BA9B-6F865885D271}">
      <dsp:nvSpPr>
        <dsp:cNvPr id="0" name=""/>
        <dsp:cNvSpPr/>
      </dsp:nvSpPr>
      <dsp:spPr>
        <a:xfrm>
          <a:off x="292675" y="438146"/>
          <a:ext cx="2077203" cy="219073"/>
        </a:xfrm>
        <a:prstGeom prst="rect">
          <a:avLst/>
        </a:prstGeom>
        <a:solidFill>
          <a:schemeClr val="lt1">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3889" tIns="20320" rIns="20320" bIns="20320" numCol="1" spcCol="1270" anchor="ctr" anchorCtr="0">
          <a:noAutofit/>
        </a:bodyPr>
        <a:lstStyle/>
        <a:p>
          <a:pPr lvl="0" algn="l" defTabSz="355600">
            <a:lnSpc>
              <a:spcPct val="90000"/>
            </a:lnSpc>
            <a:spcBef>
              <a:spcPct val="0"/>
            </a:spcBef>
            <a:spcAft>
              <a:spcPct val="35000"/>
            </a:spcAft>
          </a:pPr>
          <a:r>
            <a:rPr lang="zh-CN" altLang="en-US" sz="800" b="1" kern="1200" dirty="0" smtClean="0">
              <a:effectLst/>
              <a:latin typeface="STHeiti"/>
              <a:ea typeface="微软雅黑" panose="020B0503020204020204" pitchFamily="34" charset="-122"/>
            </a:rPr>
            <a:t>交叉性</a:t>
          </a:r>
          <a:r>
            <a:rPr lang="zh-CN" altLang="en-US" sz="800" b="0" kern="1200" dirty="0" smtClean="0">
              <a:effectLst/>
              <a:latin typeface="STHeiti"/>
              <a:ea typeface="微软雅黑" panose="020B0503020204020204" pitchFamily="34" charset="-122"/>
            </a:rPr>
            <a:t>：新学科交叉范围广泛</a:t>
          </a:r>
          <a:endParaRPr lang="zh-CN" altLang="en-US" sz="800" b="0" kern="1200" dirty="0">
            <a:effectLst/>
            <a:latin typeface="STHeiti"/>
            <a:ea typeface="微软雅黑" panose="020B0503020204020204" pitchFamily="34" charset="-122"/>
          </a:endParaRPr>
        </a:p>
      </dsp:txBody>
      <dsp:txXfrm>
        <a:off x="292675" y="438146"/>
        <a:ext cx="2077203" cy="219073"/>
      </dsp:txXfrm>
    </dsp:sp>
    <dsp:sp modelId="{B3F63A13-19A6-48EA-A26F-C40500ACA36B}">
      <dsp:nvSpPr>
        <dsp:cNvPr id="0" name=""/>
        <dsp:cNvSpPr/>
      </dsp:nvSpPr>
      <dsp:spPr>
        <a:xfrm>
          <a:off x="155755" y="410762"/>
          <a:ext cx="273841" cy="273841"/>
        </a:xfrm>
        <a:prstGeom prst="ellipse">
          <a:avLst/>
        </a:prstGeom>
        <a:solidFill>
          <a:schemeClr val="lt1">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sp>
    <dsp:sp modelId="{EC4B11B7-F0D6-4E89-856C-80E3CAD26EF3}">
      <dsp:nvSpPr>
        <dsp:cNvPr id="0" name=""/>
        <dsp:cNvSpPr/>
      </dsp:nvSpPr>
      <dsp:spPr>
        <a:xfrm>
          <a:off x="292675" y="766812"/>
          <a:ext cx="2077203" cy="219073"/>
        </a:xfrm>
        <a:prstGeom prst="rect">
          <a:avLst/>
        </a:prstGeom>
        <a:solidFill>
          <a:schemeClr val="lt1">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3889" tIns="20320" rIns="20320" bIns="20320" numCol="1" spcCol="1270" anchor="ctr" anchorCtr="0">
          <a:noAutofit/>
        </a:bodyPr>
        <a:lstStyle/>
        <a:p>
          <a:pPr lvl="0" algn="l" defTabSz="355600">
            <a:lnSpc>
              <a:spcPct val="90000"/>
            </a:lnSpc>
            <a:spcBef>
              <a:spcPct val="0"/>
            </a:spcBef>
            <a:spcAft>
              <a:spcPct val="35000"/>
            </a:spcAft>
          </a:pPr>
          <a:r>
            <a:rPr lang="zh-CN" altLang="en-US" sz="800" b="1" kern="1200" dirty="0" smtClean="0">
              <a:effectLst/>
              <a:latin typeface="STHeiti"/>
              <a:ea typeface="微软雅黑" panose="020B0503020204020204" pitchFamily="34" charset="-122"/>
            </a:rPr>
            <a:t>独创性</a:t>
          </a:r>
          <a:r>
            <a:rPr lang="zh-CN" altLang="en-US" sz="800" b="0" kern="1200" dirty="0" smtClean="0">
              <a:effectLst/>
              <a:latin typeface="STHeiti"/>
              <a:ea typeface="微软雅黑" panose="020B0503020204020204" pitchFamily="34" charset="-122"/>
            </a:rPr>
            <a:t>：独创性的研究方向和课题</a:t>
          </a:r>
          <a:endParaRPr lang="zh-CN" altLang="en-US" sz="800" b="0" kern="1200" dirty="0">
            <a:effectLst/>
            <a:latin typeface="STHeiti"/>
            <a:ea typeface="微软雅黑" panose="020B0503020204020204" pitchFamily="34" charset="-122"/>
          </a:endParaRPr>
        </a:p>
      </dsp:txBody>
      <dsp:txXfrm>
        <a:off x="292675" y="766812"/>
        <a:ext cx="2077203" cy="219073"/>
      </dsp:txXfrm>
    </dsp:sp>
    <dsp:sp modelId="{0834884A-2619-48BF-AE65-4A80EF058E40}">
      <dsp:nvSpPr>
        <dsp:cNvPr id="0" name=""/>
        <dsp:cNvSpPr/>
      </dsp:nvSpPr>
      <dsp:spPr>
        <a:xfrm>
          <a:off x="155755" y="739428"/>
          <a:ext cx="273841" cy="273841"/>
        </a:xfrm>
        <a:prstGeom prst="ellipse">
          <a:avLst/>
        </a:prstGeom>
        <a:solidFill>
          <a:schemeClr val="lt1">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sp>
    <dsp:sp modelId="{6F9DBD00-31D1-44BC-90C9-2BF89814D636}">
      <dsp:nvSpPr>
        <dsp:cNvPr id="0" name=""/>
        <dsp:cNvSpPr/>
      </dsp:nvSpPr>
      <dsp:spPr>
        <a:xfrm>
          <a:off x="167076" y="1095479"/>
          <a:ext cx="2202802" cy="219073"/>
        </a:xfrm>
        <a:prstGeom prst="rect">
          <a:avLst/>
        </a:prstGeom>
        <a:solidFill>
          <a:schemeClr val="lt1">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3889" tIns="20320" rIns="20320" bIns="20320" numCol="1" spcCol="1270" anchor="ctr" anchorCtr="0">
          <a:noAutofit/>
        </a:bodyPr>
        <a:lstStyle/>
        <a:p>
          <a:pPr lvl="0" algn="l" defTabSz="355600">
            <a:lnSpc>
              <a:spcPct val="90000"/>
            </a:lnSpc>
            <a:spcBef>
              <a:spcPct val="0"/>
            </a:spcBef>
            <a:spcAft>
              <a:spcPct val="35000"/>
            </a:spcAft>
          </a:pPr>
          <a:r>
            <a:rPr lang="zh-CN" altLang="en-US" sz="800" b="1" kern="1200" dirty="0" smtClean="0">
              <a:effectLst/>
              <a:latin typeface="STHeiti"/>
              <a:ea typeface="微软雅黑" panose="020B0503020204020204" pitchFamily="34" charset="-122"/>
            </a:rPr>
            <a:t>开放性</a:t>
          </a:r>
          <a:r>
            <a:rPr lang="zh-CN" altLang="en-US" sz="800" b="0" kern="1200" dirty="0" smtClean="0">
              <a:effectLst/>
              <a:latin typeface="STHeiti"/>
              <a:ea typeface="微软雅黑" panose="020B0503020204020204" pitchFamily="34" charset="-122"/>
            </a:rPr>
            <a:t>：完全对外开放的实验室</a:t>
          </a:r>
          <a:endParaRPr lang="zh-CN" altLang="en-US" sz="800" b="0" kern="1200" dirty="0">
            <a:effectLst/>
            <a:latin typeface="STHeiti"/>
            <a:ea typeface="微软雅黑" panose="020B0503020204020204" pitchFamily="34" charset="-122"/>
          </a:endParaRPr>
        </a:p>
      </dsp:txBody>
      <dsp:txXfrm>
        <a:off x="167076" y="1095479"/>
        <a:ext cx="2202802" cy="219073"/>
      </dsp:txXfrm>
    </dsp:sp>
    <dsp:sp modelId="{42A113EE-0905-4554-A071-F82A7B01182D}">
      <dsp:nvSpPr>
        <dsp:cNvPr id="0" name=""/>
        <dsp:cNvSpPr/>
      </dsp:nvSpPr>
      <dsp:spPr>
        <a:xfrm>
          <a:off x="30155" y="1068095"/>
          <a:ext cx="273841" cy="273841"/>
        </a:xfrm>
        <a:prstGeom prst="ellipse">
          <a:avLst/>
        </a:prstGeom>
        <a:solidFill>
          <a:schemeClr val="lt1">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A709B7-E6FA-49DB-B0D4-2C3C63085567}">
      <dsp:nvSpPr>
        <dsp:cNvPr id="0" name=""/>
        <dsp:cNvSpPr/>
      </dsp:nvSpPr>
      <dsp:spPr>
        <a:xfrm>
          <a:off x="1923" y="209698"/>
          <a:ext cx="992215" cy="116731"/>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B019E6-D059-4951-83B9-9C8E7335255F}">
      <dsp:nvSpPr>
        <dsp:cNvPr id="0" name=""/>
        <dsp:cNvSpPr/>
      </dsp:nvSpPr>
      <dsp:spPr>
        <a:xfrm>
          <a:off x="1923" y="253537"/>
          <a:ext cx="72891" cy="72891"/>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4ACC7B-AE69-4F29-91D3-617B112D5EFC}">
      <dsp:nvSpPr>
        <dsp:cNvPr id="0" name=""/>
        <dsp:cNvSpPr/>
      </dsp:nvSpPr>
      <dsp:spPr>
        <a:xfrm>
          <a:off x="1923" y="0"/>
          <a:ext cx="992215" cy="209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zh-CN" altLang="en-US" sz="1600" b="0" kern="1200" dirty="0" smtClean="0">
              <a:latin typeface="微软雅黑" panose="020B0503020204020204" pitchFamily="34" charset="-122"/>
              <a:ea typeface="微软雅黑" panose="020B0503020204020204" pitchFamily="34" charset="-122"/>
            </a:rPr>
            <a:t>材料</a:t>
          </a:r>
          <a:endParaRPr lang="zh-CN" altLang="en-US" sz="1600" b="0" kern="1200" dirty="0">
            <a:latin typeface="微软雅黑" panose="020B0503020204020204" pitchFamily="34" charset="-122"/>
            <a:ea typeface="微软雅黑" panose="020B0503020204020204" pitchFamily="34" charset="-122"/>
          </a:endParaRPr>
        </a:p>
      </dsp:txBody>
      <dsp:txXfrm>
        <a:off x="1923" y="0"/>
        <a:ext cx="992215" cy="209698"/>
      </dsp:txXfrm>
    </dsp:sp>
    <dsp:sp modelId="{7826E650-465B-4084-BA2E-966B9D93F085}">
      <dsp:nvSpPr>
        <dsp:cNvPr id="0" name=""/>
        <dsp:cNvSpPr/>
      </dsp:nvSpPr>
      <dsp:spPr>
        <a:xfrm>
          <a:off x="1043749" y="209698"/>
          <a:ext cx="992215" cy="116731"/>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CDF504-9315-43D8-872F-74412019AD54}">
      <dsp:nvSpPr>
        <dsp:cNvPr id="0" name=""/>
        <dsp:cNvSpPr/>
      </dsp:nvSpPr>
      <dsp:spPr>
        <a:xfrm>
          <a:off x="1043749" y="253537"/>
          <a:ext cx="72891" cy="72891"/>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4E95B5-8F30-41B8-A76A-7C65A90F509D}">
      <dsp:nvSpPr>
        <dsp:cNvPr id="0" name=""/>
        <dsp:cNvSpPr/>
      </dsp:nvSpPr>
      <dsp:spPr>
        <a:xfrm>
          <a:off x="1043749" y="0"/>
          <a:ext cx="992215" cy="209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zh-CN" altLang="en-US" sz="1600" b="0" kern="1200" dirty="0" smtClean="0">
              <a:latin typeface="微软雅黑" panose="020B0503020204020204" pitchFamily="34" charset="-122"/>
              <a:ea typeface="微软雅黑" panose="020B0503020204020204" pitchFamily="34" charset="-122"/>
            </a:rPr>
            <a:t>精仪</a:t>
          </a:r>
          <a:endParaRPr lang="zh-CN" altLang="en-US" sz="1600" b="0" kern="1200" dirty="0">
            <a:latin typeface="微软雅黑" panose="020B0503020204020204" pitchFamily="34" charset="-122"/>
            <a:ea typeface="微软雅黑" panose="020B0503020204020204" pitchFamily="34" charset="-122"/>
          </a:endParaRPr>
        </a:p>
      </dsp:txBody>
      <dsp:txXfrm>
        <a:off x="1043749" y="0"/>
        <a:ext cx="992215" cy="209698"/>
      </dsp:txXfrm>
    </dsp:sp>
    <dsp:sp modelId="{B3FEE6B0-4392-4138-B0AF-55B25DDD5533}">
      <dsp:nvSpPr>
        <dsp:cNvPr id="0" name=""/>
        <dsp:cNvSpPr/>
      </dsp:nvSpPr>
      <dsp:spPr>
        <a:xfrm>
          <a:off x="2085576" y="209698"/>
          <a:ext cx="992215" cy="116731"/>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1F163C-9A5E-4608-A1AC-F4AC43139A03}">
      <dsp:nvSpPr>
        <dsp:cNvPr id="0" name=""/>
        <dsp:cNvSpPr/>
      </dsp:nvSpPr>
      <dsp:spPr>
        <a:xfrm>
          <a:off x="2085576" y="253537"/>
          <a:ext cx="72891" cy="72891"/>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77B8E2-B38D-4C91-B221-74695D15CB34}">
      <dsp:nvSpPr>
        <dsp:cNvPr id="0" name=""/>
        <dsp:cNvSpPr/>
      </dsp:nvSpPr>
      <dsp:spPr>
        <a:xfrm>
          <a:off x="2085576" y="0"/>
          <a:ext cx="992215" cy="209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zh-CN" altLang="en-US" sz="1600" b="0" kern="1200" dirty="0" smtClean="0">
              <a:latin typeface="微软雅黑" panose="020B0503020204020204" pitchFamily="34" charset="-122"/>
              <a:ea typeface="微软雅黑" panose="020B0503020204020204" pitchFamily="34" charset="-122"/>
            </a:rPr>
            <a:t>机械</a:t>
          </a:r>
          <a:endParaRPr lang="zh-CN" altLang="en-US" sz="1600" b="0" kern="1200" dirty="0">
            <a:latin typeface="微软雅黑" panose="020B0503020204020204" pitchFamily="34" charset="-122"/>
            <a:ea typeface="微软雅黑" panose="020B0503020204020204" pitchFamily="34" charset="-122"/>
          </a:endParaRPr>
        </a:p>
      </dsp:txBody>
      <dsp:txXfrm>
        <a:off x="2085576" y="0"/>
        <a:ext cx="992215" cy="209698"/>
      </dsp:txXfrm>
    </dsp:sp>
    <dsp:sp modelId="{23F4F5E2-C535-441A-9C97-A058046C8FB3}">
      <dsp:nvSpPr>
        <dsp:cNvPr id="0" name=""/>
        <dsp:cNvSpPr/>
      </dsp:nvSpPr>
      <dsp:spPr>
        <a:xfrm>
          <a:off x="3127402" y="209698"/>
          <a:ext cx="992215" cy="116731"/>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95CC79-2474-4291-8829-9CBC9851DF63}">
      <dsp:nvSpPr>
        <dsp:cNvPr id="0" name=""/>
        <dsp:cNvSpPr/>
      </dsp:nvSpPr>
      <dsp:spPr>
        <a:xfrm>
          <a:off x="3127402" y="253537"/>
          <a:ext cx="72891" cy="72891"/>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C8EF99-603A-4CDC-B32F-A101A33E6E1C}">
      <dsp:nvSpPr>
        <dsp:cNvPr id="0" name=""/>
        <dsp:cNvSpPr/>
      </dsp:nvSpPr>
      <dsp:spPr>
        <a:xfrm>
          <a:off x="3127402" y="0"/>
          <a:ext cx="992215" cy="209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zh-CN" altLang="en-US" sz="1600" b="0" kern="1200" dirty="0" smtClean="0">
              <a:latin typeface="微软雅黑" panose="020B0503020204020204" pitchFamily="34" charset="-122"/>
              <a:ea typeface="微软雅黑" panose="020B0503020204020204" pitchFamily="34" charset="-122"/>
            </a:rPr>
            <a:t>电子</a:t>
          </a:r>
          <a:endParaRPr lang="zh-CN" altLang="en-US" sz="1600" b="0" kern="1200" dirty="0">
            <a:latin typeface="微软雅黑" panose="020B0503020204020204" pitchFamily="34" charset="-122"/>
            <a:ea typeface="微软雅黑" panose="020B0503020204020204" pitchFamily="34" charset="-122"/>
          </a:endParaRPr>
        </a:p>
      </dsp:txBody>
      <dsp:txXfrm>
        <a:off x="3127402" y="0"/>
        <a:ext cx="992215" cy="209698"/>
      </dsp:txXfrm>
    </dsp:sp>
    <dsp:sp modelId="{59D37D96-87CC-48E5-A03D-1BC25119747B}">
      <dsp:nvSpPr>
        <dsp:cNvPr id="0" name=""/>
        <dsp:cNvSpPr/>
      </dsp:nvSpPr>
      <dsp:spPr>
        <a:xfrm>
          <a:off x="4169229" y="209698"/>
          <a:ext cx="992215" cy="116731"/>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7604CE-0097-4B52-9E3C-DB6BC5542A8A}">
      <dsp:nvSpPr>
        <dsp:cNvPr id="0" name=""/>
        <dsp:cNvSpPr/>
      </dsp:nvSpPr>
      <dsp:spPr>
        <a:xfrm>
          <a:off x="4169229" y="253537"/>
          <a:ext cx="72891" cy="72891"/>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6FB861-C763-4C29-9438-B64524DC8624}">
      <dsp:nvSpPr>
        <dsp:cNvPr id="0" name=""/>
        <dsp:cNvSpPr/>
      </dsp:nvSpPr>
      <dsp:spPr>
        <a:xfrm>
          <a:off x="4169229" y="0"/>
          <a:ext cx="992215" cy="209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zh-CN" altLang="en-US" sz="1600" b="0" kern="1200" dirty="0" smtClean="0">
              <a:latin typeface="微软雅黑" panose="020B0503020204020204" pitchFamily="34" charset="-122"/>
              <a:ea typeface="微软雅黑" panose="020B0503020204020204" pitchFamily="34" charset="-122"/>
            </a:rPr>
            <a:t>美术学院</a:t>
          </a:r>
          <a:endParaRPr lang="zh-CN" altLang="en-US" sz="1600" b="0" kern="1200" dirty="0">
            <a:latin typeface="微软雅黑" panose="020B0503020204020204" pitchFamily="34" charset="-122"/>
            <a:ea typeface="微软雅黑" panose="020B0503020204020204" pitchFamily="34" charset="-122"/>
          </a:endParaRPr>
        </a:p>
      </dsp:txBody>
      <dsp:txXfrm>
        <a:off x="4169229" y="0"/>
        <a:ext cx="992215" cy="209698"/>
      </dsp:txXfrm>
    </dsp:sp>
    <dsp:sp modelId="{465962A9-D4F8-4632-9F23-FBBFC8161771}">
      <dsp:nvSpPr>
        <dsp:cNvPr id="0" name=""/>
        <dsp:cNvSpPr/>
      </dsp:nvSpPr>
      <dsp:spPr>
        <a:xfrm>
          <a:off x="5211055" y="209698"/>
          <a:ext cx="992215" cy="116731"/>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7E0645-708B-48A5-AC46-15E01A7D5A56}">
      <dsp:nvSpPr>
        <dsp:cNvPr id="0" name=""/>
        <dsp:cNvSpPr/>
      </dsp:nvSpPr>
      <dsp:spPr>
        <a:xfrm>
          <a:off x="5211055" y="253537"/>
          <a:ext cx="72891" cy="72891"/>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0B1744-CB29-4B22-9CD1-5E882CB40488}">
      <dsp:nvSpPr>
        <dsp:cNvPr id="0" name=""/>
        <dsp:cNvSpPr/>
      </dsp:nvSpPr>
      <dsp:spPr>
        <a:xfrm>
          <a:off x="5211055" y="0"/>
          <a:ext cx="992215" cy="209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zh-CN" altLang="en-US" sz="1600" b="0" kern="1200" dirty="0" smtClean="0">
              <a:latin typeface="微软雅黑" panose="020B0503020204020204" pitchFamily="34" charset="-122"/>
              <a:ea typeface="微软雅黑" panose="020B0503020204020204" pitchFamily="34" charset="-122"/>
            </a:rPr>
            <a:t>环境</a:t>
          </a:r>
          <a:endParaRPr lang="zh-CN" altLang="en-US" sz="1600" b="0" kern="1200" dirty="0">
            <a:latin typeface="微软雅黑" panose="020B0503020204020204" pitchFamily="34" charset="-122"/>
            <a:ea typeface="微软雅黑" panose="020B0503020204020204" pitchFamily="34" charset="-122"/>
          </a:endParaRPr>
        </a:p>
      </dsp:txBody>
      <dsp:txXfrm>
        <a:off x="5211055" y="0"/>
        <a:ext cx="992215" cy="209698"/>
      </dsp:txXfrm>
    </dsp:sp>
    <dsp:sp modelId="{71182726-7748-4BA8-91D0-2D582D3E4A2E}">
      <dsp:nvSpPr>
        <dsp:cNvPr id="0" name=""/>
        <dsp:cNvSpPr/>
      </dsp:nvSpPr>
      <dsp:spPr>
        <a:xfrm>
          <a:off x="6252882" y="209698"/>
          <a:ext cx="992215" cy="116731"/>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0C5870-BCAE-4CBB-BAA1-E8447C171220}">
      <dsp:nvSpPr>
        <dsp:cNvPr id="0" name=""/>
        <dsp:cNvSpPr/>
      </dsp:nvSpPr>
      <dsp:spPr>
        <a:xfrm>
          <a:off x="6252882" y="253537"/>
          <a:ext cx="72891" cy="72891"/>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A77A5A-4F0D-40F6-849A-20C79CD0843B}">
      <dsp:nvSpPr>
        <dsp:cNvPr id="0" name=""/>
        <dsp:cNvSpPr/>
      </dsp:nvSpPr>
      <dsp:spPr>
        <a:xfrm>
          <a:off x="6252882" y="0"/>
          <a:ext cx="992215" cy="209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altLang="zh-CN" sz="1600" b="0" kern="1200" dirty="0" smtClean="0">
              <a:latin typeface="微软雅黑" panose="020B0503020204020204" pitchFamily="34" charset="-122"/>
              <a:ea typeface="微软雅黑" panose="020B0503020204020204" pitchFamily="34" charset="-122"/>
            </a:rPr>
            <a:t>……</a:t>
          </a:r>
          <a:endParaRPr lang="zh-CN" altLang="en-US" sz="1600" b="0" kern="1200" dirty="0">
            <a:latin typeface="微软雅黑" panose="020B0503020204020204" pitchFamily="34" charset="-122"/>
            <a:ea typeface="微软雅黑" panose="020B0503020204020204" pitchFamily="34" charset="-122"/>
          </a:endParaRPr>
        </a:p>
      </dsp:txBody>
      <dsp:txXfrm>
        <a:off x="6252882" y="0"/>
        <a:ext cx="992215" cy="2096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3FAA6-7B97-40D6-9E21-9E6C54E25465}">
      <dsp:nvSpPr>
        <dsp:cNvPr id="0" name=""/>
        <dsp:cNvSpPr/>
      </dsp:nvSpPr>
      <dsp:spPr>
        <a:xfrm>
          <a:off x="2642" y="67496"/>
          <a:ext cx="1441046" cy="576418"/>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kumimoji="1" lang="zh-CN" altLang="en-US" sz="1050" kern="1200" dirty="0" smtClean="0">
              <a:solidFill>
                <a:schemeClr val="bg1"/>
              </a:solidFill>
              <a:latin typeface="微软雅黑" pitchFamily="34" charset="-122"/>
              <a:ea typeface="微软雅黑" pitchFamily="34" charset="-122"/>
            </a:rPr>
            <a:t>参加创新实验</a:t>
          </a:r>
          <a:endParaRPr lang="zh-CN" altLang="en-US" sz="1050" kern="1200" dirty="0">
            <a:solidFill>
              <a:schemeClr val="bg1"/>
            </a:solidFill>
            <a:latin typeface="微软雅黑" panose="020B0503020204020204" pitchFamily="34" charset="-122"/>
            <a:ea typeface="微软雅黑" panose="020B0503020204020204" pitchFamily="34" charset="-122"/>
          </a:endParaRPr>
        </a:p>
      </dsp:txBody>
      <dsp:txXfrm>
        <a:off x="290851" y="67496"/>
        <a:ext cx="864628" cy="576418"/>
      </dsp:txXfrm>
    </dsp:sp>
    <dsp:sp modelId="{43F94AE9-65F6-42E2-87C4-39ACC54536B7}">
      <dsp:nvSpPr>
        <dsp:cNvPr id="0" name=""/>
        <dsp:cNvSpPr/>
      </dsp:nvSpPr>
      <dsp:spPr>
        <a:xfrm>
          <a:off x="2642" y="715967"/>
          <a:ext cx="1152837" cy="127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66725">
            <a:lnSpc>
              <a:spcPct val="90000"/>
            </a:lnSpc>
            <a:spcBef>
              <a:spcPct val="0"/>
            </a:spcBef>
            <a:spcAft>
              <a:spcPct val="15000"/>
            </a:spcAft>
            <a:buChar char="••"/>
          </a:pPr>
          <a:r>
            <a:rPr kumimoji="1" lang="zh-CN" altLang="en-US" sz="1050" kern="1200" dirty="0" smtClean="0">
              <a:solidFill>
                <a:srgbClr val="000000"/>
              </a:solidFill>
              <a:latin typeface="微软雅黑" pitchFamily="34" charset="-122"/>
              <a:ea typeface="微软雅黑" pitchFamily="34" charset="-122"/>
            </a:rPr>
            <a:t>选修各类课程</a:t>
          </a:r>
          <a:endParaRPr lang="zh-CN" altLang="en-US" sz="1050" kern="1200" dirty="0">
            <a:latin typeface="微软雅黑" panose="020B0503020204020204" pitchFamily="34" charset="-122"/>
            <a:ea typeface="微软雅黑" panose="020B0503020204020204" pitchFamily="34" charset="-122"/>
          </a:endParaRPr>
        </a:p>
        <a:p>
          <a:pPr marL="57150" lvl="1" indent="-57150" algn="l" defTabSz="466725">
            <a:lnSpc>
              <a:spcPct val="90000"/>
            </a:lnSpc>
            <a:spcBef>
              <a:spcPct val="0"/>
            </a:spcBef>
            <a:spcAft>
              <a:spcPct val="15000"/>
            </a:spcAft>
            <a:buChar char="••"/>
          </a:pPr>
          <a:r>
            <a:rPr kumimoji="1" lang="zh-CN" altLang="en-US" sz="1050" kern="1200" dirty="0" smtClean="0">
              <a:solidFill>
                <a:srgbClr val="000000"/>
              </a:solidFill>
              <a:latin typeface="微软雅黑" pitchFamily="34" charset="-122"/>
              <a:ea typeface="微软雅黑" pitchFamily="34" charset="-122"/>
            </a:rPr>
            <a:t>结识志同道合的小伙伴</a:t>
          </a:r>
          <a:endParaRPr kumimoji="1" lang="zh-CN" altLang="en-US" sz="1050" kern="1200" dirty="0">
            <a:solidFill>
              <a:srgbClr val="000000"/>
            </a:solidFill>
            <a:latin typeface="微软雅黑" pitchFamily="34" charset="-122"/>
            <a:ea typeface="微软雅黑" pitchFamily="34" charset="-122"/>
          </a:endParaRPr>
        </a:p>
      </dsp:txBody>
      <dsp:txXfrm>
        <a:off x="2642" y="715967"/>
        <a:ext cx="1152837" cy="1279687"/>
      </dsp:txXfrm>
    </dsp:sp>
    <dsp:sp modelId="{D9A6F656-13C1-4748-A861-42D54D8FB3DD}">
      <dsp:nvSpPr>
        <dsp:cNvPr id="0" name=""/>
        <dsp:cNvSpPr/>
      </dsp:nvSpPr>
      <dsp:spPr>
        <a:xfrm>
          <a:off x="1227689" y="67496"/>
          <a:ext cx="1441046" cy="576418"/>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kumimoji="1" lang="zh-CN" altLang="en-US" sz="1050" kern="1200" dirty="0" smtClean="0">
              <a:solidFill>
                <a:schemeClr val="bg1"/>
              </a:solidFill>
              <a:latin typeface="微软雅黑" pitchFamily="34" charset="-122"/>
              <a:ea typeface="微软雅黑" pitchFamily="34" charset="-122"/>
            </a:rPr>
            <a:t>完善概念</a:t>
          </a:r>
          <a:endParaRPr lang="zh-CN" altLang="en-US" sz="1050" kern="1200" dirty="0">
            <a:solidFill>
              <a:schemeClr val="bg1"/>
            </a:solidFill>
            <a:latin typeface="微软雅黑" panose="020B0503020204020204" pitchFamily="34" charset="-122"/>
            <a:ea typeface="微软雅黑" panose="020B0503020204020204" pitchFamily="34" charset="-122"/>
          </a:endParaRPr>
        </a:p>
      </dsp:txBody>
      <dsp:txXfrm>
        <a:off x="1515898" y="67496"/>
        <a:ext cx="864628" cy="576418"/>
      </dsp:txXfrm>
    </dsp:sp>
    <dsp:sp modelId="{AA5A0151-B4F9-4C2E-BC2D-06926BA07610}">
      <dsp:nvSpPr>
        <dsp:cNvPr id="0" name=""/>
        <dsp:cNvSpPr/>
      </dsp:nvSpPr>
      <dsp:spPr>
        <a:xfrm>
          <a:off x="1227689" y="715967"/>
          <a:ext cx="1152837" cy="127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66725">
            <a:lnSpc>
              <a:spcPct val="90000"/>
            </a:lnSpc>
            <a:spcBef>
              <a:spcPct val="0"/>
            </a:spcBef>
            <a:spcAft>
              <a:spcPct val="15000"/>
            </a:spcAft>
            <a:buChar char="••"/>
          </a:pPr>
          <a:r>
            <a:rPr kumimoji="1" lang="zh-CN" altLang="en-US" sz="1050" kern="1200" dirty="0" smtClean="0">
              <a:solidFill>
                <a:srgbClr val="000000"/>
              </a:solidFill>
              <a:latin typeface="微软雅黑" pitchFamily="34" charset="-122"/>
              <a:ea typeface="微软雅黑" pitchFamily="34" charset="-122"/>
            </a:rPr>
            <a:t>在各类活动中宣讲自己的创意概念</a:t>
          </a:r>
          <a:endParaRPr lang="zh-CN" altLang="en-US" sz="1050" kern="1200" dirty="0">
            <a:latin typeface="微软雅黑" panose="020B0503020204020204" pitchFamily="34" charset="-122"/>
            <a:ea typeface="微软雅黑" panose="020B0503020204020204" pitchFamily="34" charset="-122"/>
          </a:endParaRPr>
        </a:p>
        <a:p>
          <a:pPr marL="57150" lvl="1" indent="-57150" algn="l" defTabSz="466725">
            <a:lnSpc>
              <a:spcPct val="90000"/>
            </a:lnSpc>
            <a:spcBef>
              <a:spcPct val="0"/>
            </a:spcBef>
            <a:spcAft>
              <a:spcPct val="15000"/>
            </a:spcAft>
            <a:buChar char="••"/>
          </a:pPr>
          <a:r>
            <a:rPr kumimoji="1" lang="zh-CN" altLang="en-US" sz="1050" kern="1200" dirty="0" smtClean="0">
              <a:solidFill>
                <a:srgbClr val="000000"/>
              </a:solidFill>
              <a:latin typeface="微软雅黑" pitchFamily="34" charset="-122"/>
              <a:ea typeface="微软雅黑" pitchFamily="34" charset="-122"/>
            </a:rPr>
            <a:t>在团队中不断讨论方案，改进概念</a:t>
          </a:r>
          <a:endParaRPr kumimoji="1" lang="zh-CN" altLang="en-US" sz="1050" kern="1200" dirty="0">
            <a:solidFill>
              <a:srgbClr val="000000"/>
            </a:solidFill>
            <a:latin typeface="微软雅黑" pitchFamily="34" charset="-122"/>
            <a:ea typeface="微软雅黑" pitchFamily="34" charset="-122"/>
          </a:endParaRPr>
        </a:p>
      </dsp:txBody>
      <dsp:txXfrm>
        <a:off x="1227689" y="715967"/>
        <a:ext cx="1152837" cy="1279687"/>
      </dsp:txXfrm>
    </dsp:sp>
    <dsp:sp modelId="{E79013F0-B348-4291-9AE9-72BF8D3754C0}">
      <dsp:nvSpPr>
        <dsp:cNvPr id="0" name=""/>
        <dsp:cNvSpPr/>
      </dsp:nvSpPr>
      <dsp:spPr>
        <a:xfrm>
          <a:off x="2452736" y="67496"/>
          <a:ext cx="1441046" cy="576418"/>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zh-CN" altLang="en-US" sz="1050" kern="1200" dirty="0" smtClean="0">
              <a:latin typeface="微软雅黑" panose="020B0503020204020204" pitchFamily="34" charset="-122"/>
              <a:ea typeface="微软雅黑" panose="020B0503020204020204" pitchFamily="34" charset="-122"/>
            </a:rPr>
            <a:t>产品设计培训</a:t>
          </a:r>
          <a:endParaRPr lang="zh-CN" altLang="en-US" sz="1050" kern="1200" dirty="0">
            <a:latin typeface="微软雅黑" panose="020B0503020204020204" pitchFamily="34" charset="-122"/>
            <a:ea typeface="微软雅黑" panose="020B0503020204020204" pitchFamily="34" charset="-122"/>
          </a:endParaRPr>
        </a:p>
      </dsp:txBody>
      <dsp:txXfrm>
        <a:off x="2740945" y="67496"/>
        <a:ext cx="864628" cy="576418"/>
      </dsp:txXfrm>
    </dsp:sp>
    <dsp:sp modelId="{B21814E1-1528-4A5C-A6A4-9843EE52EAC6}">
      <dsp:nvSpPr>
        <dsp:cNvPr id="0" name=""/>
        <dsp:cNvSpPr/>
      </dsp:nvSpPr>
      <dsp:spPr>
        <a:xfrm>
          <a:off x="2452736" y="715967"/>
          <a:ext cx="1152837" cy="127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66725">
            <a:lnSpc>
              <a:spcPct val="90000"/>
            </a:lnSpc>
            <a:spcBef>
              <a:spcPct val="0"/>
            </a:spcBef>
            <a:spcAft>
              <a:spcPct val="15000"/>
            </a:spcAft>
            <a:buChar char="••"/>
          </a:pPr>
          <a:r>
            <a:rPr kumimoji="1" lang="zh-CN" altLang="en-US" sz="1050" kern="1200" dirty="0" smtClean="0">
              <a:solidFill>
                <a:srgbClr val="000000"/>
              </a:solidFill>
              <a:latin typeface="微软雅黑" pitchFamily="34" charset="-122"/>
              <a:ea typeface="微软雅黑" pitchFamily="34" charset="-122"/>
            </a:rPr>
            <a:t>在不同层面课程中学习体会设计思维、产品设计理念</a:t>
          </a:r>
          <a:endParaRPr lang="zh-CN" altLang="en-US" sz="1050" kern="1200" dirty="0">
            <a:latin typeface="微软雅黑" panose="020B0503020204020204" pitchFamily="34" charset="-122"/>
            <a:ea typeface="微软雅黑" panose="020B0503020204020204" pitchFamily="34" charset="-122"/>
          </a:endParaRPr>
        </a:p>
        <a:p>
          <a:pPr marL="57150" lvl="1" indent="-57150" algn="l" defTabSz="466725">
            <a:lnSpc>
              <a:spcPct val="90000"/>
            </a:lnSpc>
            <a:spcBef>
              <a:spcPct val="0"/>
            </a:spcBef>
            <a:spcAft>
              <a:spcPct val="15000"/>
            </a:spcAft>
            <a:buChar char="••"/>
          </a:pPr>
          <a:r>
            <a:rPr kumimoji="1" lang="zh-CN" altLang="en-US" sz="1050" kern="1200" dirty="0" smtClean="0">
              <a:solidFill>
                <a:srgbClr val="000000"/>
              </a:solidFill>
              <a:latin typeface="微软雅黑" pitchFamily="34" charset="-122"/>
              <a:ea typeface="微软雅黑" pitchFamily="34" charset="-122"/>
            </a:rPr>
            <a:t>了解快速制造的流程与产品开发原理</a:t>
          </a:r>
          <a:endParaRPr kumimoji="1" lang="zh-CN" altLang="en-US" sz="1050" kern="1200" dirty="0">
            <a:solidFill>
              <a:srgbClr val="000000"/>
            </a:solidFill>
            <a:latin typeface="微软雅黑" pitchFamily="34" charset="-122"/>
            <a:ea typeface="微软雅黑" pitchFamily="34" charset="-122"/>
          </a:endParaRPr>
        </a:p>
      </dsp:txBody>
      <dsp:txXfrm>
        <a:off x="2452736" y="715967"/>
        <a:ext cx="1152837" cy="1279687"/>
      </dsp:txXfrm>
    </dsp:sp>
    <dsp:sp modelId="{C7B706DC-1AD9-477B-813E-0D8D27785786}">
      <dsp:nvSpPr>
        <dsp:cNvPr id="0" name=""/>
        <dsp:cNvSpPr/>
      </dsp:nvSpPr>
      <dsp:spPr>
        <a:xfrm>
          <a:off x="3677783" y="67496"/>
          <a:ext cx="1441046" cy="576418"/>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zh-CN" altLang="en-US" sz="1050" kern="1200" dirty="0" smtClean="0">
              <a:latin typeface="微软雅黑" panose="020B0503020204020204" pitchFamily="34" charset="-122"/>
              <a:ea typeface="微软雅黑" panose="020B0503020204020204" pitchFamily="34" charset="-122"/>
            </a:rPr>
            <a:t>快速原型制作</a:t>
          </a:r>
          <a:endParaRPr lang="zh-CN" altLang="en-US" sz="1050" kern="1200" dirty="0">
            <a:latin typeface="微软雅黑" panose="020B0503020204020204" pitchFamily="34" charset="-122"/>
            <a:ea typeface="微软雅黑" panose="020B0503020204020204" pitchFamily="34" charset="-122"/>
          </a:endParaRPr>
        </a:p>
      </dsp:txBody>
      <dsp:txXfrm>
        <a:off x="3965992" y="67496"/>
        <a:ext cx="864628" cy="576418"/>
      </dsp:txXfrm>
    </dsp:sp>
    <dsp:sp modelId="{F6273A7E-8D49-4E82-8B0F-7DFEB466BD54}">
      <dsp:nvSpPr>
        <dsp:cNvPr id="0" name=""/>
        <dsp:cNvSpPr/>
      </dsp:nvSpPr>
      <dsp:spPr>
        <a:xfrm>
          <a:off x="3677783" y="715967"/>
          <a:ext cx="1152837" cy="127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66725">
            <a:lnSpc>
              <a:spcPct val="90000"/>
            </a:lnSpc>
            <a:spcBef>
              <a:spcPct val="0"/>
            </a:spcBef>
            <a:spcAft>
              <a:spcPct val="15000"/>
            </a:spcAft>
            <a:buChar char="••"/>
          </a:pPr>
          <a:r>
            <a:rPr kumimoji="1" lang="zh-CN" altLang="en-US" sz="1050" kern="1200" dirty="0" smtClean="0">
              <a:solidFill>
                <a:srgbClr val="000000"/>
              </a:solidFill>
              <a:latin typeface="微软雅黑" pitchFamily="34" charset="-122"/>
              <a:ea typeface="微软雅黑" pitchFamily="34" charset="-122"/>
            </a:rPr>
            <a:t>利用各类加工资员进行原型制作</a:t>
          </a:r>
          <a:endParaRPr lang="zh-CN" altLang="en-US" sz="1050" kern="1200" dirty="0">
            <a:latin typeface="微软雅黑" panose="020B0503020204020204" pitchFamily="34" charset="-122"/>
            <a:ea typeface="微软雅黑" panose="020B0503020204020204" pitchFamily="34" charset="-122"/>
          </a:endParaRPr>
        </a:p>
        <a:p>
          <a:pPr marL="57150" lvl="1" indent="-57150" algn="l" defTabSz="466725">
            <a:lnSpc>
              <a:spcPct val="90000"/>
            </a:lnSpc>
            <a:spcBef>
              <a:spcPct val="0"/>
            </a:spcBef>
            <a:spcAft>
              <a:spcPct val="15000"/>
            </a:spcAft>
            <a:buChar char="••"/>
          </a:pPr>
          <a:r>
            <a:rPr kumimoji="1" lang="zh-CN" altLang="en-US" sz="1050" kern="1200" dirty="0" smtClean="0">
              <a:solidFill>
                <a:srgbClr val="000000"/>
              </a:solidFill>
              <a:latin typeface="微软雅黑" pitchFamily="34" charset="-122"/>
              <a:ea typeface="微软雅黑" pitchFamily="34" charset="-122"/>
            </a:rPr>
            <a:t>通过预约使用中心整套快速制作服务</a:t>
          </a:r>
          <a:endParaRPr kumimoji="1" lang="zh-CN" altLang="en-US" sz="1050" kern="1200" dirty="0">
            <a:solidFill>
              <a:srgbClr val="000000"/>
            </a:solidFill>
            <a:latin typeface="微软雅黑" pitchFamily="34" charset="-122"/>
            <a:ea typeface="微软雅黑" pitchFamily="34" charset="-122"/>
          </a:endParaRPr>
        </a:p>
      </dsp:txBody>
      <dsp:txXfrm>
        <a:off x="3677783" y="715967"/>
        <a:ext cx="1152837" cy="1279687"/>
      </dsp:txXfrm>
    </dsp:sp>
    <dsp:sp modelId="{9CDBB974-EADA-4850-8B41-E07F5923209C}">
      <dsp:nvSpPr>
        <dsp:cNvPr id="0" name=""/>
        <dsp:cNvSpPr/>
      </dsp:nvSpPr>
      <dsp:spPr>
        <a:xfrm>
          <a:off x="4902830" y="67496"/>
          <a:ext cx="1441046" cy="576418"/>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zh-CN" altLang="en-US" sz="1050" kern="1200" dirty="0" smtClean="0">
              <a:latin typeface="微软雅黑" panose="020B0503020204020204" pitchFamily="34" charset="-122"/>
              <a:ea typeface="微软雅黑" panose="020B0503020204020204" pitchFamily="34" charset="-122"/>
            </a:rPr>
            <a:t>原型验证</a:t>
          </a:r>
          <a:endParaRPr lang="zh-CN" altLang="en-US" sz="1050" kern="1200" dirty="0">
            <a:latin typeface="微软雅黑" panose="020B0503020204020204" pitchFamily="34" charset="-122"/>
            <a:ea typeface="微软雅黑" panose="020B0503020204020204" pitchFamily="34" charset="-122"/>
          </a:endParaRPr>
        </a:p>
      </dsp:txBody>
      <dsp:txXfrm>
        <a:off x="5191039" y="67496"/>
        <a:ext cx="864628" cy="576418"/>
      </dsp:txXfrm>
    </dsp:sp>
    <dsp:sp modelId="{EB287290-D5B9-45AB-9EE1-887EBA1EFEE2}">
      <dsp:nvSpPr>
        <dsp:cNvPr id="0" name=""/>
        <dsp:cNvSpPr/>
      </dsp:nvSpPr>
      <dsp:spPr>
        <a:xfrm>
          <a:off x="4902830" y="715967"/>
          <a:ext cx="1152837" cy="127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66725">
            <a:lnSpc>
              <a:spcPct val="90000"/>
            </a:lnSpc>
            <a:spcBef>
              <a:spcPct val="0"/>
            </a:spcBef>
            <a:spcAft>
              <a:spcPct val="15000"/>
            </a:spcAft>
            <a:buChar char="••"/>
          </a:pPr>
          <a:r>
            <a:rPr kumimoji="1" lang="zh-CN" altLang="en-US" sz="1050" kern="1200" dirty="0" smtClean="0">
              <a:solidFill>
                <a:srgbClr val="000000"/>
              </a:solidFill>
              <a:latin typeface="微软雅黑" pitchFamily="34" charset="-122"/>
              <a:ea typeface="微软雅黑" pitchFamily="34" charset="-122"/>
            </a:rPr>
            <a:t>在不同的课程及活动中展示自己的产品原型并获得导师反馈</a:t>
          </a:r>
          <a:endParaRPr lang="zh-CN" altLang="en-US" sz="1050" kern="1200" dirty="0">
            <a:latin typeface="微软雅黑" panose="020B0503020204020204" pitchFamily="34" charset="-122"/>
            <a:ea typeface="微软雅黑" panose="020B0503020204020204" pitchFamily="34" charset="-122"/>
          </a:endParaRPr>
        </a:p>
        <a:p>
          <a:pPr marL="57150" lvl="1" indent="-57150" algn="l" defTabSz="466725">
            <a:lnSpc>
              <a:spcPct val="90000"/>
            </a:lnSpc>
            <a:spcBef>
              <a:spcPct val="0"/>
            </a:spcBef>
            <a:spcAft>
              <a:spcPct val="15000"/>
            </a:spcAft>
            <a:buChar char="••"/>
          </a:pPr>
          <a:r>
            <a:rPr kumimoji="1" lang="zh-CN" altLang="en-US" sz="1050" kern="1200" dirty="0" smtClean="0">
              <a:solidFill>
                <a:srgbClr val="000000"/>
              </a:solidFill>
              <a:latin typeface="微软雅黑" pitchFamily="34" charset="-122"/>
              <a:ea typeface="微软雅黑" pitchFamily="34" charset="-122"/>
            </a:rPr>
            <a:t>在智慧社区进行展示并获得用户反馈</a:t>
          </a:r>
          <a:endParaRPr kumimoji="1" lang="zh-CN" altLang="en-US" sz="1050" kern="1200" dirty="0">
            <a:solidFill>
              <a:srgbClr val="000000"/>
            </a:solidFill>
            <a:latin typeface="微软雅黑" pitchFamily="34" charset="-122"/>
            <a:ea typeface="微软雅黑" pitchFamily="34" charset="-122"/>
          </a:endParaRPr>
        </a:p>
      </dsp:txBody>
      <dsp:txXfrm>
        <a:off x="4902830" y="715967"/>
        <a:ext cx="1152837" cy="1279687"/>
      </dsp:txXfrm>
    </dsp:sp>
    <dsp:sp modelId="{9397B7EA-5703-4641-880C-D5890C95CA30}">
      <dsp:nvSpPr>
        <dsp:cNvPr id="0" name=""/>
        <dsp:cNvSpPr/>
      </dsp:nvSpPr>
      <dsp:spPr>
        <a:xfrm>
          <a:off x="6127877" y="67496"/>
          <a:ext cx="1441046" cy="576418"/>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zh-CN" altLang="en-US" sz="1050" kern="1200" dirty="0" smtClean="0">
              <a:latin typeface="微软雅黑" panose="020B0503020204020204" pitchFamily="34" charset="-122"/>
              <a:ea typeface="微软雅黑" panose="020B0503020204020204" pitchFamily="34" charset="-122"/>
            </a:rPr>
            <a:t>迭代开发</a:t>
          </a:r>
          <a:endParaRPr lang="zh-CN" altLang="en-US" sz="1050" kern="1200" dirty="0">
            <a:latin typeface="微软雅黑" panose="020B0503020204020204" pitchFamily="34" charset="-122"/>
            <a:ea typeface="微软雅黑" panose="020B0503020204020204" pitchFamily="34" charset="-122"/>
          </a:endParaRPr>
        </a:p>
      </dsp:txBody>
      <dsp:txXfrm>
        <a:off x="6416086" y="67496"/>
        <a:ext cx="864628" cy="576418"/>
      </dsp:txXfrm>
    </dsp:sp>
    <dsp:sp modelId="{315EE637-47D2-4E70-AAED-404573F57441}">
      <dsp:nvSpPr>
        <dsp:cNvPr id="0" name=""/>
        <dsp:cNvSpPr/>
      </dsp:nvSpPr>
      <dsp:spPr>
        <a:xfrm>
          <a:off x="6127877" y="715967"/>
          <a:ext cx="1152837" cy="127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66725">
            <a:lnSpc>
              <a:spcPct val="90000"/>
            </a:lnSpc>
            <a:spcBef>
              <a:spcPct val="0"/>
            </a:spcBef>
            <a:spcAft>
              <a:spcPct val="15000"/>
            </a:spcAft>
            <a:buChar char="••"/>
          </a:pPr>
          <a:r>
            <a:rPr kumimoji="1" lang="zh-CN" altLang="en-US" sz="1050" kern="1200" dirty="0" smtClean="0">
              <a:solidFill>
                <a:srgbClr val="000000"/>
              </a:solidFill>
              <a:latin typeface="微软雅黑" pitchFamily="34" charset="-122"/>
              <a:ea typeface="微软雅黑" pitchFamily="34" charset="-122"/>
            </a:rPr>
            <a:t>根据导师意见与用户反馈进行迭代</a:t>
          </a:r>
          <a:endParaRPr lang="zh-CN" altLang="en-US" sz="1050" kern="1200" dirty="0">
            <a:latin typeface="微软雅黑" panose="020B0503020204020204" pitchFamily="34" charset="-122"/>
            <a:ea typeface="微软雅黑" panose="020B0503020204020204" pitchFamily="34" charset="-122"/>
          </a:endParaRPr>
        </a:p>
        <a:p>
          <a:pPr marL="57150" lvl="1" indent="-57150" algn="l" defTabSz="466725">
            <a:lnSpc>
              <a:spcPct val="90000"/>
            </a:lnSpc>
            <a:spcBef>
              <a:spcPct val="0"/>
            </a:spcBef>
            <a:spcAft>
              <a:spcPct val="15000"/>
            </a:spcAft>
            <a:buChar char="••"/>
          </a:pPr>
          <a:r>
            <a:rPr kumimoji="1" lang="zh-CN" altLang="en-US" sz="1050" kern="1200" dirty="0" smtClean="0">
              <a:solidFill>
                <a:srgbClr val="000000"/>
              </a:solidFill>
              <a:latin typeface="微软雅黑" pitchFamily="34" charset="-122"/>
              <a:ea typeface="微软雅黑" pitchFamily="34" charset="-122"/>
            </a:rPr>
            <a:t>在课程、活动、比赛中不断进步</a:t>
          </a:r>
          <a:endParaRPr kumimoji="1" lang="zh-CN" altLang="en-US" sz="1050" kern="1200" dirty="0">
            <a:solidFill>
              <a:srgbClr val="000000"/>
            </a:solidFill>
            <a:latin typeface="微软雅黑" pitchFamily="34" charset="-122"/>
            <a:ea typeface="微软雅黑" pitchFamily="34" charset="-122"/>
          </a:endParaRPr>
        </a:p>
      </dsp:txBody>
      <dsp:txXfrm>
        <a:off x="6127877" y="715967"/>
        <a:ext cx="1152837" cy="1279687"/>
      </dsp:txXfrm>
    </dsp:sp>
    <dsp:sp modelId="{A9C2284E-1C9A-43EA-A831-D556C9C16EB2}">
      <dsp:nvSpPr>
        <dsp:cNvPr id="0" name=""/>
        <dsp:cNvSpPr/>
      </dsp:nvSpPr>
      <dsp:spPr>
        <a:xfrm>
          <a:off x="7352924" y="67496"/>
          <a:ext cx="1441046" cy="576418"/>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zh-CN" altLang="en-US" sz="1050" kern="1200" dirty="0" smtClean="0">
              <a:latin typeface="微软雅黑" panose="020B0503020204020204" pitchFamily="34" charset="-122"/>
              <a:ea typeface="微软雅黑" panose="020B0503020204020204" pitchFamily="34" charset="-122"/>
            </a:rPr>
            <a:t>量产服务</a:t>
          </a:r>
        </a:p>
      </dsp:txBody>
      <dsp:txXfrm>
        <a:off x="7641133" y="67496"/>
        <a:ext cx="864628" cy="576418"/>
      </dsp:txXfrm>
    </dsp:sp>
    <dsp:sp modelId="{1DD249A2-9D71-4B6D-93E4-F2FE2DC29C81}">
      <dsp:nvSpPr>
        <dsp:cNvPr id="0" name=""/>
        <dsp:cNvSpPr/>
      </dsp:nvSpPr>
      <dsp:spPr>
        <a:xfrm>
          <a:off x="7352924" y="715967"/>
          <a:ext cx="1152837" cy="127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66725">
            <a:lnSpc>
              <a:spcPct val="90000"/>
            </a:lnSpc>
            <a:spcBef>
              <a:spcPct val="0"/>
            </a:spcBef>
            <a:spcAft>
              <a:spcPct val="15000"/>
            </a:spcAft>
            <a:buChar char="••"/>
          </a:pPr>
          <a:r>
            <a:rPr lang="zh-CN" altLang="en-US" sz="1050" kern="1200" dirty="0" smtClean="0">
              <a:latin typeface="微软雅黑" panose="020B0503020204020204" pitchFamily="34" charset="-122"/>
              <a:ea typeface="微软雅黑" panose="020B0503020204020204" pitchFamily="34" charset="-122"/>
            </a:rPr>
            <a:t>产品标准测试</a:t>
          </a:r>
        </a:p>
        <a:p>
          <a:pPr marL="57150" lvl="1" indent="-57150" algn="l" defTabSz="466725">
            <a:lnSpc>
              <a:spcPct val="90000"/>
            </a:lnSpc>
            <a:spcBef>
              <a:spcPct val="0"/>
            </a:spcBef>
            <a:spcAft>
              <a:spcPct val="15000"/>
            </a:spcAft>
            <a:buChar char="••"/>
          </a:pPr>
          <a:r>
            <a:rPr lang="zh-CN" altLang="en-US" sz="1050" kern="1200" dirty="0" smtClean="0">
              <a:latin typeface="微软雅黑" panose="020B0503020204020204" pitchFamily="34" charset="-122"/>
              <a:ea typeface="微软雅黑" panose="020B0503020204020204" pitchFamily="34" charset="-122"/>
            </a:rPr>
            <a:t>提供供应链资源</a:t>
          </a:r>
        </a:p>
      </dsp:txBody>
      <dsp:txXfrm>
        <a:off x="7352924" y="715967"/>
        <a:ext cx="1152837" cy="1279687"/>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87000D4D-1E15-4E65-98B4-DE2A69614D56}" type="datetimeFigureOut">
              <a:rPr lang="en-US"/>
              <a:pPr>
                <a:defRPr/>
              </a:pPr>
              <a:t>8/20/2014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866EB5DA-21E1-444D-A214-16566CC66908}" type="slidenum">
              <a:rPr lang="en-US"/>
              <a:pPr>
                <a:defRPr/>
              </a:pPr>
              <a:t>‹#›</a:t>
            </a:fld>
            <a:endParaRPr lang="en-US"/>
          </a:p>
        </p:txBody>
      </p:sp>
    </p:spTree>
    <p:extLst>
      <p:ext uri="{BB962C8B-B14F-4D97-AF65-F5344CB8AC3E}">
        <p14:creationId xmlns:p14="http://schemas.microsoft.com/office/powerpoint/2010/main" val="243965636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zh-CN" altLang="en-US" sz="1200" dirty="0" smtClean="0">
                <a:solidFill>
                  <a:srgbClr val="000000"/>
                </a:solidFill>
                <a:latin typeface="微软雅黑" pitchFamily="34" charset="-122"/>
                <a:ea typeface="微软雅黑" pitchFamily="34" charset="-122"/>
              </a:rPr>
              <a:t>斯坦福设计学院于</a:t>
            </a:r>
            <a:r>
              <a:rPr lang="en-US" altLang="zh-CN" sz="1200" dirty="0" smtClean="0">
                <a:solidFill>
                  <a:srgbClr val="000000"/>
                </a:solidFill>
                <a:latin typeface="微软雅黑" pitchFamily="34" charset="-122"/>
                <a:ea typeface="微软雅黑" pitchFamily="34" charset="-122"/>
              </a:rPr>
              <a:t>2005</a:t>
            </a:r>
            <a:r>
              <a:rPr lang="zh-CN" altLang="en-US" sz="1200" dirty="0" smtClean="0">
                <a:solidFill>
                  <a:srgbClr val="000000"/>
                </a:solidFill>
                <a:latin typeface="微软雅黑" pitchFamily="34" charset="-122"/>
                <a:ea typeface="微软雅黑" pitchFamily="34" charset="-122"/>
              </a:rPr>
              <a:t>年由哈素普拉特纳</a:t>
            </a:r>
            <a:r>
              <a:rPr lang="en-US" altLang="zh-CN" sz="1200" dirty="0" smtClean="0">
                <a:solidFill>
                  <a:srgbClr val="000000"/>
                </a:solidFill>
                <a:latin typeface="微软雅黑" pitchFamily="34" charset="-122"/>
                <a:ea typeface="微软雅黑" pitchFamily="34" charset="-122"/>
              </a:rPr>
              <a:t>(</a:t>
            </a:r>
            <a:r>
              <a:rPr lang="en-US" altLang="zh-CN" sz="1200" dirty="0" err="1" smtClean="0">
                <a:solidFill>
                  <a:srgbClr val="000000"/>
                </a:solidFill>
                <a:latin typeface="微软雅黑" pitchFamily="34" charset="-122"/>
                <a:ea typeface="微软雅黑" pitchFamily="34" charset="-122"/>
              </a:rPr>
              <a:t>Hasso</a:t>
            </a:r>
            <a:r>
              <a:rPr lang="en-US" altLang="zh-CN" sz="1200" dirty="0" smtClean="0">
                <a:solidFill>
                  <a:srgbClr val="000000"/>
                </a:solidFill>
                <a:latin typeface="微软雅黑" pitchFamily="34" charset="-122"/>
                <a:ea typeface="微软雅黑" pitchFamily="34" charset="-122"/>
              </a:rPr>
              <a:t> </a:t>
            </a:r>
            <a:r>
              <a:rPr lang="en-US" altLang="zh-CN" sz="1200" dirty="0" err="1" smtClean="0">
                <a:solidFill>
                  <a:srgbClr val="000000"/>
                </a:solidFill>
                <a:latin typeface="微软雅黑" pitchFamily="34" charset="-122"/>
                <a:ea typeface="微软雅黑" pitchFamily="34" charset="-122"/>
              </a:rPr>
              <a:t>Plattner</a:t>
            </a:r>
            <a:r>
              <a:rPr lang="en-US" altLang="zh-CN" sz="1200" dirty="0" smtClean="0">
                <a:solidFill>
                  <a:srgbClr val="000000"/>
                </a:solidFill>
                <a:latin typeface="微软雅黑" pitchFamily="34" charset="-122"/>
                <a:ea typeface="微软雅黑" pitchFamily="34" charset="-122"/>
              </a:rPr>
              <a:t>)</a:t>
            </a:r>
            <a:r>
              <a:rPr lang="zh-CN" altLang="en-US" sz="1200" dirty="0" smtClean="0">
                <a:solidFill>
                  <a:srgbClr val="000000"/>
                </a:solidFill>
                <a:latin typeface="微软雅黑" pitchFamily="34" charset="-122"/>
                <a:ea typeface="微软雅黑" pitchFamily="34" charset="-122"/>
              </a:rPr>
              <a:t>资助</a:t>
            </a:r>
            <a:r>
              <a:rPr lang="en-US" altLang="zh-CN" sz="1200" dirty="0" smtClean="0">
                <a:solidFill>
                  <a:srgbClr val="000000"/>
                </a:solidFill>
                <a:latin typeface="微软雅黑" pitchFamily="34" charset="-122"/>
                <a:ea typeface="微软雅黑" pitchFamily="34" charset="-122"/>
              </a:rPr>
              <a:t>3,500</a:t>
            </a:r>
            <a:r>
              <a:rPr lang="zh-CN" altLang="en-US" sz="1200" dirty="0" smtClean="0">
                <a:solidFill>
                  <a:srgbClr val="000000"/>
                </a:solidFill>
                <a:latin typeface="微软雅黑" pitchFamily="34" charset="-122"/>
                <a:ea typeface="微软雅黑" pitchFamily="34" charset="-122"/>
              </a:rPr>
              <a:t>万美元创建的，为全校工程、人文、商学、医学等各类学生开设</a:t>
            </a:r>
            <a:r>
              <a:rPr lang="en-US" altLang="zh-CN" sz="1200" dirty="0" smtClean="0">
                <a:solidFill>
                  <a:srgbClr val="000000"/>
                </a:solidFill>
                <a:latin typeface="微软雅黑" pitchFamily="34" charset="-122"/>
                <a:ea typeface="微软雅黑" pitchFamily="34" charset="-122"/>
              </a:rPr>
              <a:t>20</a:t>
            </a:r>
            <a:r>
              <a:rPr lang="zh-CN" altLang="en-US" sz="1200" dirty="0" smtClean="0">
                <a:solidFill>
                  <a:srgbClr val="000000"/>
                </a:solidFill>
                <a:latin typeface="微软雅黑" pitchFamily="34" charset="-122"/>
                <a:ea typeface="微软雅黑" pitchFamily="34" charset="-122"/>
              </a:rPr>
              <a:t>多门有关设计与创造力、创新、创业、教育、社会、商业与团队领导力等方面结合的课程。</a:t>
            </a:r>
            <a:endParaRPr lang="en-US" altLang="zh-CN" sz="1200" dirty="0" smtClean="0">
              <a:solidFill>
                <a:srgbClr val="000000"/>
              </a:solidFill>
              <a:latin typeface="微软雅黑" pitchFamily="34" charset="-122"/>
              <a:ea typeface="微软雅黑" pitchFamily="34" charset="-122"/>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altLang="zh-CN" sz="1200" b="1" dirty="0" smtClean="0">
                <a:solidFill>
                  <a:srgbClr val="7F7F7F"/>
                </a:solidFill>
                <a:latin typeface="微软雅黑" pitchFamily="34" charset="-122"/>
                <a:ea typeface="微软雅黑" pitchFamily="34" charset="-122"/>
              </a:rPr>
              <a:t>c-base e. V.</a:t>
            </a:r>
            <a:r>
              <a:rPr lang="zh-CN" altLang="en-US" sz="1200" b="1" dirty="0" smtClean="0">
                <a:solidFill>
                  <a:srgbClr val="7F7F7F"/>
                </a:solidFill>
                <a:latin typeface="微软雅黑" pitchFamily="34" charset="-122"/>
                <a:ea typeface="微软雅黑" pitchFamily="34" charset="-122"/>
              </a:rPr>
              <a:t>：世界上的第一个独立、单机的创客空间</a:t>
            </a:r>
            <a:endParaRPr lang="en-US" altLang="zh-CN" sz="1200" b="1" dirty="0" smtClean="0">
              <a:solidFill>
                <a:srgbClr val="7F7F7F"/>
              </a:solidFill>
              <a:latin typeface="微软雅黑" pitchFamily="34" charset="-122"/>
              <a:ea typeface="微软雅黑" pitchFamily="34" charset="-122"/>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zh-CN" altLang="en-US" sz="1200" dirty="0" smtClean="0">
              <a:solidFill>
                <a:srgbClr val="000000"/>
              </a:solidFill>
              <a:latin typeface="Calibri" pitchFamily="34" charset="0"/>
            </a:endParaRPr>
          </a:p>
          <a:p>
            <a:endParaRPr kumimoji="1" lang="zh-CN" altLang="en-US" dirty="0"/>
          </a:p>
        </p:txBody>
      </p:sp>
      <p:sp>
        <p:nvSpPr>
          <p:cNvPr id="4" name="Slide Number Placeholder 3"/>
          <p:cNvSpPr>
            <a:spLocks noGrp="1"/>
          </p:cNvSpPr>
          <p:nvPr>
            <p:ph type="sldNum" sz="quarter" idx="10"/>
          </p:nvPr>
        </p:nvSpPr>
        <p:spPr/>
        <p:txBody>
          <a:bodyPr/>
          <a:lstStyle/>
          <a:p>
            <a:pPr>
              <a:defRPr/>
            </a:pPr>
            <a:fld id="{866EB5DA-21E1-444D-A214-16566CC66908}" type="slidenum">
              <a:rPr lang="en-US" smtClean="0"/>
              <a:pPr>
                <a:defRPr/>
              </a:pPr>
              <a:t>4</a:t>
            </a:fld>
            <a:endParaRPr lang="en-US"/>
          </a:p>
        </p:txBody>
      </p:sp>
    </p:spTree>
    <p:extLst>
      <p:ext uri="{BB962C8B-B14F-4D97-AF65-F5344CB8AC3E}">
        <p14:creationId xmlns:p14="http://schemas.microsoft.com/office/powerpoint/2010/main" val="678713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Image Placeholder 1"/>
          <p:cNvSpPr>
            <a:spLocks noGrp="1" noRot="1" noChangeAspect="1" noTextEdit="1"/>
          </p:cNvSpPr>
          <p:nvPr>
            <p:ph type="sldImg"/>
          </p:nvPr>
        </p:nvSpPr>
        <p:spPr bwMode="auto">
          <a:noFill/>
          <a:ln>
            <a:solidFill>
              <a:srgbClr val="000000"/>
            </a:solidFill>
            <a:miter lim="800000"/>
            <a:headEnd/>
            <a:tailEnd/>
          </a:ln>
        </p:spPr>
      </p:sp>
      <p:sp>
        <p:nvSpPr>
          <p:cNvPr id="1187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kumimoji="1" lang="zh-CN" altLang="en-US" smtClean="0">
              <a:latin typeface="Arial" charset="0"/>
            </a:endParaRPr>
          </a:p>
        </p:txBody>
      </p:sp>
      <p:sp>
        <p:nvSpPr>
          <p:cNvPr id="1187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2BA2527-4EA1-46A1-B893-15AEE03DF06D}" type="slidenum">
              <a:rPr kumimoji="1" lang="zh-CN" altLang="en-US">
                <a:solidFill>
                  <a:srgbClr val="000000"/>
                </a:solidFill>
                <a:latin typeface="Arial" charset="0"/>
              </a:rPr>
              <a:pPr fontAlgn="base">
                <a:spcBef>
                  <a:spcPct val="0"/>
                </a:spcBef>
                <a:spcAft>
                  <a:spcPct val="0"/>
                </a:spcAft>
                <a:defRPr/>
              </a:pPr>
              <a:t>19</a:t>
            </a:fld>
            <a:endParaRPr kumimoji="1" lang="zh-CN" altLang="en-US">
              <a:solidFill>
                <a:srgbClr val="000000"/>
              </a:solidFill>
              <a:latin typeface="Arial" charset="0"/>
            </a:endParaRPr>
          </a:p>
        </p:txBody>
      </p:sp>
    </p:spTree>
    <p:extLst>
      <p:ext uri="{BB962C8B-B14F-4D97-AF65-F5344CB8AC3E}">
        <p14:creationId xmlns:p14="http://schemas.microsoft.com/office/powerpoint/2010/main" val="1309957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Image Placeholder 1"/>
          <p:cNvSpPr>
            <a:spLocks noGrp="1" noRot="1" noChangeAspect="1" noTextEdit="1"/>
          </p:cNvSpPr>
          <p:nvPr>
            <p:ph type="sldImg"/>
          </p:nvPr>
        </p:nvSpPr>
        <p:spPr bwMode="auto">
          <a:noFill/>
          <a:ln>
            <a:solidFill>
              <a:srgbClr val="000000"/>
            </a:solidFill>
            <a:miter lim="800000"/>
            <a:headEnd/>
            <a:tailEnd/>
          </a:ln>
        </p:spPr>
      </p:sp>
      <p:sp>
        <p:nvSpPr>
          <p:cNvPr id="1208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kumimoji="1" lang="zh-CN" altLang="en-US" smtClean="0">
              <a:latin typeface="Arial" charset="0"/>
            </a:endParaRPr>
          </a:p>
        </p:txBody>
      </p:sp>
      <p:sp>
        <p:nvSpPr>
          <p:cNvPr id="12083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AAE2D1-BAD1-4EFA-9B8F-48C498806BFE}" type="slidenum">
              <a:rPr kumimoji="1" lang="zh-CN" altLang="en-US">
                <a:solidFill>
                  <a:srgbClr val="000000"/>
                </a:solidFill>
                <a:latin typeface="Arial" charset="0"/>
              </a:rPr>
              <a:pPr fontAlgn="base">
                <a:spcBef>
                  <a:spcPct val="0"/>
                </a:spcBef>
                <a:spcAft>
                  <a:spcPct val="0"/>
                </a:spcAft>
                <a:defRPr/>
              </a:pPr>
              <a:t>20</a:t>
            </a:fld>
            <a:endParaRPr kumimoji="1" lang="zh-CN" altLang="en-US">
              <a:solidFill>
                <a:srgbClr val="000000"/>
              </a:solidFill>
              <a:latin typeface="Arial" charset="0"/>
            </a:endParaRPr>
          </a:p>
        </p:txBody>
      </p:sp>
    </p:spTree>
    <p:extLst>
      <p:ext uri="{BB962C8B-B14F-4D97-AF65-F5344CB8AC3E}">
        <p14:creationId xmlns:p14="http://schemas.microsoft.com/office/powerpoint/2010/main" val="700182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noTextEdit="1"/>
          </p:cNvSpPr>
          <p:nvPr>
            <p:ph type="sldImg"/>
          </p:nvPr>
        </p:nvSpPr>
        <p:spPr bwMode="auto">
          <a:noFill/>
          <a:ln>
            <a:solidFill>
              <a:srgbClr val="000000"/>
            </a:solidFill>
            <a:miter lim="800000"/>
            <a:headEnd/>
            <a:tailEnd/>
          </a:ln>
        </p:spPr>
      </p:sp>
      <p:sp>
        <p:nvSpPr>
          <p:cNvPr id="1228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kumimoji="1" lang="zh-CN" altLang="en-US" smtClean="0">
              <a:latin typeface="Arial" charset="0"/>
            </a:endParaRPr>
          </a:p>
        </p:txBody>
      </p:sp>
      <p:sp>
        <p:nvSpPr>
          <p:cNvPr id="12288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605CDE1-2340-48E0-B1BF-77873AFA8A62}" type="slidenum">
              <a:rPr kumimoji="1" lang="zh-CN" altLang="en-US">
                <a:solidFill>
                  <a:srgbClr val="000000"/>
                </a:solidFill>
                <a:latin typeface="Arial" charset="0"/>
              </a:rPr>
              <a:pPr fontAlgn="base">
                <a:spcBef>
                  <a:spcPct val="0"/>
                </a:spcBef>
                <a:spcAft>
                  <a:spcPct val="0"/>
                </a:spcAft>
                <a:defRPr/>
              </a:pPr>
              <a:t>21</a:t>
            </a:fld>
            <a:endParaRPr kumimoji="1" lang="zh-CN" altLang="en-US">
              <a:solidFill>
                <a:srgbClr val="000000"/>
              </a:solidFill>
              <a:latin typeface="Arial" charset="0"/>
            </a:endParaRPr>
          </a:p>
        </p:txBody>
      </p:sp>
    </p:spTree>
    <p:extLst>
      <p:ext uri="{BB962C8B-B14F-4D97-AF65-F5344CB8AC3E}">
        <p14:creationId xmlns:p14="http://schemas.microsoft.com/office/powerpoint/2010/main" val="678451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noTextEdit="1"/>
          </p:cNvSpPr>
          <p:nvPr>
            <p:ph type="sldImg"/>
          </p:nvPr>
        </p:nvSpPr>
        <p:spPr bwMode="auto">
          <a:noFill/>
          <a:ln>
            <a:solidFill>
              <a:srgbClr val="000000"/>
            </a:solidFill>
            <a:miter lim="800000"/>
            <a:headEnd/>
            <a:tailEnd/>
          </a:ln>
        </p:spPr>
      </p:sp>
      <p:sp>
        <p:nvSpPr>
          <p:cNvPr id="1228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kumimoji="1" lang="zh-CN" altLang="en-US" smtClean="0">
              <a:latin typeface="Arial" charset="0"/>
            </a:endParaRPr>
          </a:p>
        </p:txBody>
      </p:sp>
      <p:sp>
        <p:nvSpPr>
          <p:cNvPr id="12288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605CDE1-2340-48E0-B1BF-77873AFA8A62}" type="slidenum">
              <a:rPr kumimoji="1" lang="zh-CN" altLang="en-US">
                <a:solidFill>
                  <a:srgbClr val="000000"/>
                </a:solidFill>
                <a:latin typeface="Arial" charset="0"/>
              </a:rPr>
              <a:pPr fontAlgn="base">
                <a:spcBef>
                  <a:spcPct val="0"/>
                </a:spcBef>
                <a:spcAft>
                  <a:spcPct val="0"/>
                </a:spcAft>
                <a:defRPr/>
              </a:pPr>
              <a:t>22</a:t>
            </a:fld>
            <a:endParaRPr kumimoji="1" lang="zh-CN" altLang="en-US">
              <a:solidFill>
                <a:srgbClr val="000000"/>
              </a:solidFill>
              <a:latin typeface="Arial" charset="0"/>
            </a:endParaRPr>
          </a:p>
        </p:txBody>
      </p:sp>
    </p:spTree>
    <p:extLst>
      <p:ext uri="{BB962C8B-B14F-4D97-AF65-F5344CB8AC3E}">
        <p14:creationId xmlns:p14="http://schemas.microsoft.com/office/powerpoint/2010/main" val="2126269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幻灯片图像占位符 1"/>
          <p:cNvSpPr>
            <a:spLocks noGrp="1" noRot="1" noChangeAspect="1"/>
          </p:cNvSpPr>
          <p:nvPr>
            <p:ph type="sldImg"/>
          </p:nvPr>
        </p:nvSpPr>
        <p:spPr bwMode="auto">
          <a:noFill/>
          <a:ln>
            <a:solidFill>
              <a:srgbClr val="000000"/>
            </a:solidFill>
            <a:miter lim="800000"/>
            <a:headEnd/>
            <a:tailEnd/>
          </a:ln>
        </p:spPr>
      </p:sp>
      <p:sp>
        <p:nvSpPr>
          <p:cNvPr id="1167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支撑考核，培养诚信</a:t>
            </a:r>
            <a:endParaRPr lang="en-US" altLang="zh-CN" smtClean="0"/>
          </a:p>
          <a:p>
            <a:pPr eaLnBrk="1" hangingPunct="1">
              <a:spcBef>
                <a:spcPct val="0"/>
              </a:spcBef>
            </a:pPr>
            <a:endParaRPr lang="en-US" altLang="zh-CN" smtClean="0"/>
          </a:p>
          <a:p>
            <a:pPr eaLnBrk="1" hangingPunct="1">
              <a:spcBef>
                <a:spcPct val="0"/>
              </a:spcBef>
            </a:pPr>
            <a:r>
              <a:rPr lang="zh-CN" altLang="en-US" smtClean="0"/>
              <a:t>形成跨界创新的众筹模式</a:t>
            </a:r>
            <a:endParaRPr lang="en-US" altLang="zh-CN" smtClean="0"/>
          </a:p>
          <a:p>
            <a:pPr eaLnBrk="1" hangingPunct="1">
              <a:spcBef>
                <a:spcPct val="0"/>
              </a:spcBef>
            </a:pPr>
            <a:endParaRPr lang="en-US" altLang="zh-CN" smtClean="0"/>
          </a:p>
          <a:p>
            <a:pPr eaLnBrk="1" hangingPunct="1">
              <a:spcBef>
                <a:spcPct val="0"/>
              </a:spcBef>
            </a:pPr>
            <a:r>
              <a:rPr lang="zh-CN" altLang="en-US" smtClean="0"/>
              <a:t>各个地区，各个产业，各个年龄阶段</a:t>
            </a:r>
            <a:endParaRPr lang="en-US" altLang="zh-CN" smtClean="0"/>
          </a:p>
          <a:p>
            <a:pPr eaLnBrk="1" hangingPunct="1">
              <a:spcBef>
                <a:spcPct val="0"/>
              </a:spcBef>
            </a:pPr>
            <a:endParaRPr lang="en-US" altLang="zh-CN" smtClean="0"/>
          </a:p>
          <a:p>
            <a:pPr eaLnBrk="1" hangingPunct="1">
              <a:spcBef>
                <a:spcPct val="0"/>
              </a:spcBef>
            </a:pPr>
            <a:r>
              <a:rPr lang="zh-CN" altLang="en-US" smtClean="0"/>
              <a:t>清华不在是一个</a:t>
            </a:r>
            <a:r>
              <a:rPr lang="en-US" altLang="zh-CN" smtClean="0"/>
              <a:t>356</a:t>
            </a:r>
            <a:r>
              <a:rPr lang="zh-CN" altLang="en-US" smtClean="0"/>
              <a:t>公顷土地所框定的物理层面的大学，</a:t>
            </a:r>
            <a:endParaRPr lang="en-US" altLang="zh-CN" smtClean="0"/>
          </a:p>
          <a:p>
            <a:pPr eaLnBrk="1" hangingPunct="1">
              <a:spcBef>
                <a:spcPct val="0"/>
              </a:spcBef>
            </a:pPr>
            <a:r>
              <a:rPr lang="zh-CN" altLang="en-US" smtClean="0"/>
              <a:t>而是能够响力延展到社会的各个角落的</a:t>
            </a:r>
            <a:endParaRPr lang="en-US" altLang="zh-CN" smtClean="0"/>
          </a:p>
          <a:p>
            <a:pPr eaLnBrk="1" hangingPunct="1">
              <a:spcBef>
                <a:spcPct val="0"/>
              </a:spcBef>
            </a:pPr>
            <a:r>
              <a:rPr lang="zh-CN" altLang="en-US" smtClean="0"/>
              <a:t>抓住未来的年轻人才</a:t>
            </a:r>
          </a:p>
        </p:txBody>
      </p:sp>
      <p:sp>
        <p:nvSpPr>
          <p:cNvPr id="11673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549750B-C98C-433D-A209-1D85DA9BD506}" type="slidenum">
              <a:rPr lang="en-US" altLang="zh-CN">
                <a:ea typeface="黑体" pitchFamily="49" charset="-122"/>
              </a:rPr>
              <a:pPr fontAlgn="base">
                <a:spcBef>
                  <a:spcPct val="0"/>
                </a:spcBef>
                <a:spcAft>
                  <a:spcPct val="0"/>
                </a:spcAft>
                <a:defRPr/>
              </a:pPr>
              <a:t>23</a:t>
            </a:fld>
            <a:endParaRPr lang="en-US" altLang="zh-CN">
              <a:ea typeface="黑体" pitchFamily="49" charset="-122"/>
            </a:endParaRPr>
          </a:p>
        </p:txBody>
      </p:sp>
    </p:spTree>
    <p:extLst>
      <p:ext uri="{BB962C8B-B14F-4D97-AF65-F5344CB8AC3E}">
        <p14:creationId xmlns:p14="http://schemas.microsoft.com/office/powerpoint/2010/main" val="4209956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kumimoji="1" lang="zh-CN" altLang="en-US" dirty="0">
              <a:ea typeface="宋体" charset="0"/>
            </a:endParaRPr>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algn="ctr" eaLnBrk="0" fontAlgn="base" hangingPunct="0">
              <a:spcBef>
                <a:spcPct val="0"/>
              </a:spcBef>
              <a:spcAft>
                <a:spcPct val="0"/>
              </a:spcAft>
              <a:defRPr>
                <a:solidFill>
                  <a:schemeClr val="tx1"/>
                </a:solidFill>
                <a:latin typeface="Arial" charset="0"/>
                <a:ea typeface="宋体" charset="0"/>
              </a:defRPr>
            </a:lvl6pPr>
            <a:lvl7pPr marL="2971800" indent="-228600" algn="ctr" eaLnBrk="0" fontAlgn="base" hangingPunct="0">
              <a:spcBef>
                <a:spcPct val="0"/>
              </a:spcBef>
              <a:spcAft>
                <a:spcPct val="0"/>
              </a:spcAft>
              <a:defRPr>
                <a:solidFill>
                  <a:schemeClr val="tx1"/>
                </a:solidFill>
                <a:latin typeface="Arial" charset="0"/>
                <a:ea typeface="宋体" charset="0"/>
              </a:defRPr>
            </a:lvl7pPr>
            <a:lvl8pPr marL="3429000" indent="-228600" algn="ctr" eaLnBrk="0" fontAlgn="base" hangingPunct="0">
              <a:spcBef>
                <a:spcPct val="0"/>
              </a:spcBef>
              <a:spcAft>
                <a:spcPct val="0"/>
              </a:spcAft>
              <a:defRPr>
                <a:solidFill>
                  <a:schemeClr val="tx1"/>
                </a:solidFill>
                <a:latin typeface="Arial" charset="0"/>
                <a:ea typeface="宋体" charset="0"/>
              </a:defRPr>
            </a:lvl8pPr>
            <a:lvl9pPr marL="3886200" indent="-228600" algn="ctr" eaLnBrk="0" fontAlgn="base" hangingPunct="0">
              <a:spcBef>
                <a:spcPct val="0"/>
              </a:spcBef>
              <a:spcAft>
                <a:spcPct val="0"/>
              </a:spcAft>
              <a:defRPr>
                <a:solidFill>
                  <a:schemeClr val="tx1"/>
                </a:solidFill>
                <a:latin typeface="Arial" charset="0"/>
                <a:ea typeface="宋体" charset="0"/>
              </a:defRPr>
            </a:lvl9pPr>
          </a:lstStyle>
          <a:p>
            <a:fld id="{AAE27ABA-4F0C-9640-9633-A698619F5BB4}" type="slidenum">
              <a:rPr kumimoji="1" lang="zh-CN" altLang="en-US"/>
              <a:pPr/>
              <a:t>24</a:t>
            </a:fld>
            <a:endParaRPr kumimoji="1" lang="zh-CN" altLang="en-US"/>
          </a:p>
        </p:txBody>
      </p:sp>
    </p:spTree>
    <p:extLst>
      <p:ext uri="{BB962C8B-B14F-4D97-AF65-F5344CB8AC3E}">
        <p14:creationId xmlns:p14="http://schemas.microsoft.com/office/powerpoint/2010/main" val="2980274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a:lnSpc>
                <a:spcPts val="3200"/>
              </a:lnSpc>
            </a:pPr>
            <a:r>
              <a:rPr lang="zh-CN" altLang="en-US" dirty="0" smtClean="0">
                <a:solidFill>
                  <a:schemeClr val="tx1">
                    <a:lumMod val="50000"/>
                    <a:lumOff val="50000"/>
                  </a:schemeClr>
                </a:solidFill>
                <a:latin typeface="微软雅黑" pitchFamily="34" charset="-122"/>
                <a:ea typeface="微软雅黑" pitchFamily="34" charset="-122"/>
                <a:cs typeface="Heiti SC Light" charset="0"/>
              </a:rPr>
              <a:t>创造性</a:t>
            </a:r>
            <a:endParaRPr lang="en-US" altLang="zh-CN" dirty="0" smtClean="0">
              <a:solidFill>
                <a:schemeClr val="tx1">
                  <a:lumMod val="50000"/>
                  <a:lumOff val="50000"/>
                </a:schemeClr>
              </a:solidFill>
              <a:latin typeface="微软雅黑" pitchFamily="34" charset="-122"/>
              <a:ea typeface="微软雅黑" pitchFamily="34" charset="-122"/>
              <a:cs typeface="Heiti SC Light" charset="0"/>
            </a:endParaRPr>
          </a:p>
          <a:p>
            <a:pPr>
              <a:lnSpc>
                <a:spcPts val="3200"/>
              </a:lnSpc>
            </a:pPr>
            <a:r>
              <a:rPr lang="zh-CN" altLang="en-US" dirty="0" smtClean="0">
                <a:solidFill>
                  <a:schemeClr val="tx1">
                    <a:lumMod val="50000"/>
                    <a:lumOff val="50000"/>
                  </a:schemeClr>
                </a:solidFill>
                <a:latin typeface="微软雅黑" pitchFamily="34" charset="-122"/>
                <a:ea typeface="微软雅黑" pitchFamily="34" charset="-122"/>
                <a:cs typeface="Heiti SC Light" charset="0"/>
              </a:rPr>
              <a:t>学生自主</a:t>
            </a:r>
          </a:p>
          <a:p>
            <a:pPr>
              <a:lnSpc>
                <a:spcPts val="3200"/>
              </a:lnSpc>
            </a:pPr>
            <a:r>
              <a:rPr lang="zh-CN" altLang="en-US" dirty="0" smtClean="0">
                <a:solidFill>
                  <a:schemeClr val="tx1">
                    <a:lumMod val="50000"/>
                    <a:lumOff val="50000"/>
                  </a:schemeClr>
                </a:solidFill>
                <a:latin typeface="微软雅黑" pitchFamily="34" charset="-122"/>
                <a:ea typeface="微软雅黑" pitchFamily="34" charset="-122"/>
                <a:cs typeface="Heiti SC Light" charset="0"/>
              </a:rPr>
              <a:t>学生选拔方式</a:t>
            </a:r>
            <a:endParaRPr lang="en-US" altLang="zh-CN" dirty="0" smtClean="0">
              <a:solidFill>
                <a:schemeClr val="tx1">
                  <a:lumMod val="50000"/>
                  <a:lumOff val="50000"/>
                </a:schemeClr>
              </a:solidFill>
              <a:latin typeface="微软雅黑" pitchFamily="34" charset="-122"/>
              <a:ea typeface="微软雅黑" pitchFamily="34" charset="-122"/>
              <a:cs typeface="Heiti SC Light" charset="0"/>
            </a:endParaRPr>
          </a:p>
          <a:p>
            <a:pPr>
              <a:lnSpc>
                <a:spcPts val="3200"/>
              </a:lnSpc>
            </a:pPr>
            <a:r>
              <a:rPr lang="zh-CN" altLang="en-US" dirty="0" smtClean="0">
                <a:solidFill>
                  <a:schemeClr val="tx1">
                    <a:lumMod val="50000"/>
                    <a:lumOff val="50000"/>
                  </a:schemeClr>
                </a:solidFill>
                <a:latin typeface="微软雅黑" pitchFamily="34" charset="-122"/>
                <a:ea typeface="微软雅黑" pitchFamily="34" charset="-122"/>
                <a:cs typeface="Heiti SC Light" charset="0"/>
              </a:rPr>
              <a:t>教师选拔方式</a:t>
            </a:r>
            <a:endParaRPr lang="en-US" altLang="zh-CN" dirty="0" smtClean="0">
              <a:solidFill>
                <a:schemeClr val="tx1">
                  <a:lumMod val="50000"/>
                  <a:lumOff val="50000"/>
                </a:schemeClr>
              </a:solidFill>
              <a:latin typeface="微软雅黑" pitchFamily="34" charset="-122"/>
              <a:ea typeface="微软雅黑" pitchFamily="34" charset="-122"/>
              <a:cs typeface="Heiti SC Light" charset="0"/>
            </a:endParaRPr>
          </a:p>
          <a:p>
            <a:pPr>
              <a:lnSpc>
                <a:spcPts val="3200"/>
              </a:lnSpc>
            </a:pPr>
            <a:r>
              <a:rPr lang="zh-CN" altLang="en-US" dirty="0" smtClean="0">
                <a:solidFill>
                  <a:schemeClr val="tx1">
                    <a:lumMod val="50000"/>
                    <a:lumOff val="50000"/>
                  </a:schemeClr>
                </a:solidFill>
                <a:latin typeface="微软雅黑" pitchFamily="34" charset="-122"/>
                <a:ea typeface="微软雅黑" pitchFamily="34" charset="-122"/>
                <a:cs typeface="Heiti SC Light" charset="0"/>
              </a:rPr>
              <a:t>学校开放性</a:t>
            </a:r>
            <a:endParaRPr lang="en-US" altLang="zh-CN" dirty="0" smtClean="0">
              <a:solidFill>
                <a:schemeClr val="tx1">
                  <a:lumMod val="50000"/>
                  <a:lumOff val="50000"/>
                </a:schemeClr>
              </a:solidFill>
              <a:latin typeface="微软雅黑" pitchFamily="34" charset="-122"/>
              <a:ea typeface="微软雅黑" pitchFamily="34" charset="-122"/>
              <a:cs typeface="Heiti SC Light" charset="0"/>
            </a:endParaRPr>
          </a:p>
          <a:p>
            <a:pPr>
              <a:lnSpc>
                <a:spcPts val="3200"/>
              </a:lnSpc>
            </a:pPr>
            <a:r>
              <a:rPr lang="zh-CN" altLang="en-US" dirty="0" smtClean="0">
                <a:solidFill>
                  <a:schemeClr val="tx1">
                    <a:lumMod val="50000"/>
                    <a:lumOff val="50000"/>
                  </a:schemeClr>
                </a:solidFill>
                <a:latin typeface="微软雅黑" pitchFamily="34" charset="-122"/>
                <a:ea typeface="微软雅黑" pitchFamily="34" charset="-122"/>
                <a:cs typeface="Heiti SC Light" charset="0"/>
              </a:rPr>
              <a:t>评价机制多样性</a:t>
            </a:r>
            <a:endParaRPr lang="en-US" altLang="zh-CN" dirty="0" smtClean="0">
              <a:solidFill>
                <a:schemeClr val="tx1">
                  <a:lumMod val="50000"/>
                  <a:lumOff val="50000"/>
                </a:schemeClr>
              </a:solidFill>
              <a:latin typeface="微软雅黑" pitchFamily="34" charset="-122"/>
              <a:ea typeface="微软雅黑" pitchFamily="34" charset="-122"/>
              <a:cs typeface="Heiti SC Light" charset="0"/>
            </a:endParaRPr>
          </a:p>
          <a:p>
            <a:pPr>
              <a:lnSpc>
                <a:spcPts val="3200"/>
              </a:lnSpc>
            </a:pPr>
            <a:r>
              <a:rPr lang="zh-CN" altLang="en-US" dirty="0" smtClean="0">
                <a:solidFill>
                  <a:schemeClr val="tx1">
                    <a:lumMod val="50000"/>
                    <a:lumOff val="50000"/>
                  </a:schemeClr>
                </a:solidFill>
                <a:latin typeface="微软雅黑" pitchFamily="34" charset="-122"/>
                <a:ea typeface="微软雅黑" pitchFamily="34" charset="-122"/>
                <a:cs typeface="Heiti SC Light" charset="0"/>
              </a:rPr>
              <a:t>教学模式灵活性</a:t>
            </a:r>
            <a:endParaRPr lang="en-US" altLang="zh-CN" dirty="0" smtClean="0">
              <a:solidFill>
                <a:schemeClr val="tx1">
                  <a:lumMod val="50000"/>
                  <a:lumOff val="50000"/>
                </a:schemeClr>
              </a:solidFill>
              <a:latin typeface="微软雅黑" pitchFamily="34" charset="-122"/>
              <a:ea typeface="微软雅黑" pitchFamily="34" charset="-122"/>
              <a:cs typeface="Heiti SC Light" charset="0"/>
            </a:endParaRPr>
          </a:p>
          <a:p>
            <a:pPr defTabSz="457200" eaLnBrk="1" hangingPunct="1">
              <a:spcBef>
                <a:spcPct val="0"/>
              </a:spcBef>
            </a:pPr>
            <a:endParaRPr kumimoji="1" lang="zh-CN" altLang="en-US" dirty="0">
              <a:ea typeface="宋体" charset="0"/>
            </a:endParaRPr>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algn="ctr" eaLnBrk="0" fontAlgn="base" hangingPunct="0">
              <a:spcBef>
                <a:spcPct val="0"/>
              </a:spcBef>
              <a:spcAft>
                <a:spcPct val="0"/>
              </a:spcAft>
              <a:defRPr>
                <a:solidFill>
                  <a:schemeClr val="tx1"/>
                </a:solidFill>
                <a:latin typeface="Arial" charset="0"/>
                <a:ea typeface="宋体" charset="0"/>
              </a:defRPr>
            </a:lvl6pPr>
            <a:lvl7pPr marL="2971800" indent="-228600" algn="ctr" eaLnBrk="0" fontAlgn="base" hangingPunct="0">
              <a:spcBef>
                <a:spcPct val="0"/>
              </a:spcBef>
              <a:spcAft>
                <a:spcPct val="0"/>
              </a:spcAft>
              <a:defRPr>
                <a:solidFill>
                  <a:schemeClr val="tx1"/>
                </a:solidFill>
                <a:latin typeface="Arial" charset="0"/>
                <a:ea typeface="宋体" charset="0"/>
              </a:defRPr>
            </a:lvl7pPr>
            <a:lvl8pPr marL="3429000" indent="-228600" algn="ctr" eaLnBrk="0" fontAlgn="base" hangingPunct="0">
              <a:spcBef>
                <a:spcPct val="0"/>
              </a:spcBef>
              <a:spcAft>
                <a:spcPct val="0"/>
              </a:spcAft>
              <a:defRPr>
                <a:solidFill>
                  <a:schemeClr val="tx1"/>
                </a:solidFill>
                <a:latin typeface="Arial" charset="0"/>
                <a:ea typeface="宋体" charset="0"/>
              </a:defRPr>
            </a:lvl8pPr>
            <a:lvl9pPr marL="3886200" indent="-228600" algn="ctr" eaLnBrk="0" fontAlgn="base" hangingPunct="0">
              <a:spcBef>
                <a:spcPct val="0"/>
              </a:spcBef>
              <a:spcAft>
                <a:spcPct val="0"/>
              </a:spcAft>
              <a:defRPr>
                <a:solidFill>
                  <a:schemeClr val="tx1"/>
                </a:solidFill>
                <a:latin typeface="Arial" charset="0"/>
                <a:ea typeface="宋体" charset="0"/>
              </a:defRPr>
            </a:lvl9pPr>
          </a:lstStyle>
          <a:p>
            <a:fld id="{084E00DF-640E-FD4C-8027-761DB86802A0}" type="slidenum">
              <a:rPr kumimoji="1" lang="zh-CN" altLang="en-US"/>
              <a:pPr/>
              <a:t>25</a:t>
            </a:fld>
            <a:endParaRPr kumimoji="1" lang="zh-CN" altLang="en-US"/>
          </a:p>
        </p:txBody>
      </p:sp>
    </p:spTree>
    <p:extLst>
      <p:ext uri="{BB962C8B-B14F-4D97-AF65-F5344CB8AC3E}">
        <p14:creationId xmlns:p14="http://schemas.microsoft.com/office/powerpoint/2010/main" val="3062127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defTabSz="457200" eaLnBrk="1" hangingPunct="1">
              <a:spcBef>
                <a:spcPct val="0"/>
              </a:spcBef>
            </a:pPr>
            <a:endParaRPr kumimoji="1" lang="zh-CN" altLang="en-US">
              <a:ea typeface="宋体" charset="0"/>
            </a:endParaRPr>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algn="ctr" eaLnBrk="0" fontAlgn="base" hangingPunct="0">
              <a:spcBef>
                <a:spcPct val="0"/>
              </a:spcBef>
              <a:spcAft>
                <a:spcPct val="0"/>
              </a:spcAft>
              <a:defRPr>
                <a:solidFill>
                  <a:schemeClr val="tx1"/>
                </a:solidFill>
                <a:latin typeface="Arial" charset="0"/>
                <a:ea typeface="宋体" charset="0"/>
              </a:defRPr>
            </a:lvl6pPr>
            <a:lvl7pPr marL="2971800" indent="-228600" algn="ctr" eaLnBrk="0" fontAlgn="base" hangingPunct="0">
              <a:spcBef>
                <a:spcPct val="0"/>
              </a:spcBef>
              <a:spcAft>
                <a:spcPct val="0"/>
              </a:spcAft>
              <a:defRPr>
                <a:solidFill>
                  <a:schemeClr val="tx1"/>
                </a:solidFill>
                <a:latin typeface="Arial" charset="0"/>
                <a:ea typeface="宋体" charset="0"/>
              </a:defRPr>
            </a:lvl7pPr>
            <a:lvl8pPr marL="3429000" indent="-228600" algn="ctr" eaLnBrk="0" fontAlgn="base" hangingPunct="0">
              <a:spcBef>
                <a:spcPct val="0"/>
              </a:spcBef>
              <a:spcAft>
                <a:spcPct val="0"/>
              </a:spcAft>
              <a:defRPr>
                <a:solidFill>
                  <a:schemeClr val="tx1"/>
                </a:solidFill>
                <a:latin typeface="Arial" charset="0"/>
                <a:ea typeface="宋体" charset="0"/>
              </a:defRPr>
            </a:lvl8pPr>
            <a:lvl9pPr marL="3886200" indent="-228600" algn="ctr" eaLnBrk="0" fontAlgn="base" hangingPunct="0">
              <a:spcBef>
                <a:spcPct val="0"/>
              </a:spcBef>
              <a:spcAft>
                <a:spcPct val="0"/>
              </a:spcAft>
              <a:defRPr>
                <a:solidFill>
                  <a:schemeClr val="tx1"/>
                </a:solidFill>
                <a:latin typeface="Arial" charset="0"/>
                <a:ea typeface="宋体" charset="0"/>
              </a:defRPr>
            </a:lvl9pPr>
          </a:lstStyle>
          <a:p>
            <a:fld id="{084E00DF-640E-FD4C-8027-761DB86802A0}" type="slidenum">
              <a:rPr kumimoji="1" lang="zh-CN" altLang="en-US"/>
              <a:pPr/>
              <a:t>26</a:t>
            </a:fld>
            <a:endParaRPr kumimoji="1" lang="zh-CN" altLang="en-US"/>
          </a:p>
        </p:txBody>
      </p:sp>
    </p:spTree>
    <p:extLst>
      <p:ext uri="{BB962C8B-B14F-4D97-AF65-F5344CB8AC3E}">
        <p14:creationId xmlns:p14="http://schemas.microsoft.com/office/powerpoint/2010/main" val="2444297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幻灯片图像占位符 1"/>
          <p:cNvSpPr>
            <a:spLocks noGrp="1" noRot="1" noChangeAspect="1"/>
          </p:cNvSpPr>
          <p:nvPr>
            <p:ph type="sldImg"/>
          </p:nvPr>
        </p:nvSpPr>
        <p:spPr bwMode="auto">
          <a:noFill/>
          <a:ln>
            <a:solidFill>
              <a:srgbClr val="000000"/>
            </a:solidFill>
            <a:miter lim="800000"/>
            <a:headEnd/>
            <a:tailEnd/>
          </a:ln>
        </p:spPr>
      </p:sp>
      <p:sp>
        <p:nvSpPr>
          <p:cNvPr id="1259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设计项目立项</a:t>
            </a:r>
            <a:endParaRPr lang="en-US" altLang="zh-CN" smtClean="0"/>
          </a:p>
          <a:p>
            <a:pPr eaLnBrk="1" hangingPunct="1">
              <a:spcBef>
                <a:spcPct val="0"/>
              </a:spcBef>
            </a:pPr>
            <a:r>
              <a:rPr lang="zh-CN" altLang="en-US" smtClean="0"/>
              <a:t>营建费用预算</a:t>
            </a:r>
          </a:p>
        </p:txBody>
      </p:sp>
      <p:sp>
        <p:nvSpPr>
          <p:cNvPr id="1259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2D1E15E-0D85-46D2-9306-92EB4AFBD140}" type="slidenum">
              <a:rPr lang="en-US" altLang="zh-CN">
                <a:ea typeface="黑体" pitchFamily="49" charset="-122"/>
              </a:rPr>
              <a:pPr fontAlgn="base">
                <a:spcBef>
                  <a:spcPct val="0"/>
                </a:spcBef>
                <a:spcAft>
                  <a:spcPct val="0"/>
                </a:spcAft>
                <a:defRPr/>
              </a:pPr>
              <a:t>28</a:t>
            </a:fld>
            <a:endParaRPr lang="en-US" altLang="zh-CN">
              <a:ea typeface="黑体" pitchFamily="49" charset="-122"/>
            </a:endParaRPr>
          </a:p>
        </p:txBody>
      </p:sp>
    </p:spTree>
    <p:extLst>
      <p:ext uri="{BB962C8B-B14F-4D97-AF65-F5344CB8AC3E}">
        <p14:creationId xmlns:p14="http://schemas.microsoft.com/office/powerpoint/2010/main" val="1844346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bwMode="auto">
          <a:noFill/>
          <a:ln>
            <a:solidFill>
              <a:srgbClr val="000000"/>
            </a:solidFill>
            <a:miter lim="800000"/>
            <a:headEnd/>
            <a:tailEnd/>
          </a:ln>
        </p:spPr>
      </p:sp>
      <p:sp>
        <p:nvSpPr>
          <p:cNvPr id="942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kumimoji="1" lang="zh-CN" altLang="en-US" smtClean="0">
              <a:latin typeface="Arial" charset="0"/>
            </a:endParaRPr>
          </a:p>
        </p:txBody>
      </p:sp>
      <p:sp>
        <p:nvSpPr>
          <p:cNvPr id="942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06B075B-A452-4F4B-B27D-C1389C38C943}" type="slidenum">
              <a:rPr kumimoji="1" lang="zh-CN" altLang="en-US">
                <a:solidFill>
                  <a:srgbClr val="000000"/>
                </a:solidFill>
                <a:latin typeface="Arial" charset="0"/>
              </a:rPr>
              <a:pPr fontAlgn="base">
                <a:spcBef>
                  <a:spcPct val="0"/>
                </a:spcBef>
                <a:spcAft>
                  <a:spcPct val="0"/>
                </a:spcAft>
                <a:defRPr/>
              </a:pPr>
              <a:t>5</a:t>
            </a:fld>
            <a:endParaRPr kumimoji="1" lang="zh-CN" altLang="en-US">
              <a:solidFill>
                <a:srgbClr val="000000"/>
              </a:solidFill>
              <a:latin typeface="Arial" charset="0"/>
            </a:endParaRPr>
          </a:p>
        </p:txBody>
      </p:sp>
    </p:spTree>
    <p:extLst>
      <p:ext uri="{BB962C8B-B14F-4D97-AF65-F5344CB8AC3E}">
        <p14:creationId xmlns:p14="http://schemas.microsoft.com/office/powerpoint/2010/main" val="3494202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幻灯片图像占位符 1"/>
          <p:cNvSpPr>
            <a:spLocks noGrp="1" noRot="1" noChangeAspect="1"/>
          </p:cNvSpPr>
          <p:nvPr>
            <p:ph type="sldImg"/>
          </p:nvPr>
        </p:nvSpPr>
        <p:spPr bwMode="auto">
          <a:noFill/>
          <a:ln>
            <a:solidFill>
              <a:srgbClr val="000000"/>
            </a:solidFill>
            <a:miter lim="800000"/>
            <a:headEnd/>
            <a:tailEnd/>
          </a:ln>
        </p:spPr>
      </p:sp>
      <p:sp>
        <p:nvSpPr>
          <p:cNvPr id="9625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zh-CN" smtClean="0">
                <a:latin typeface="微软雅黑" pitchFamily="34" charset="-122"/>
                <a:ea typeface="微软雅黑" pitchFamily="34" charset="-122"/>
              </a:rPr>
              <a:t>教授引领制——达到既定教育目标</a:t>
            </a:r>
          </a:p>
          <a:p>
            <a:pPr eaLnBrk="1" hangingPunct="1">
              <a:spcBef>
                <a:spcPct val="0"/>
              </a:spcBef>
            </a:pPr>
            <a:r>
              <a:rPr lang="en-US" altLang="zh-CN" smtClean="0">
                <a:latin typeface="微软雅黑" pitchFamily="34" charset="-122"/>
                <a:ea typeface="微软雅黑" pitchFamily="34" charset="-122"/>
              </a:rPr>
              <a:t>		VS</a:t>
            </a:r>
            <a:endParaRPr lang="zh-CN" altLang="zh-CN" smtClean="0">
              <a:latin typeface="微软雅黑" pitchFamily="34" charset="-122"/>
              <a:ea typeface="微软雅黑" pitchFamily="34" charset="-122"/>
            </a:endParaRPr>
          </a:p>
          <a:p>
            <a:pPr eaLnBrk="1" hangingPunct="1">
              <a:spcBef>
                <a:spcPct val="0"/>
              </a:spcBef>
            </a:pPr>
            <a:r>
              <a:rPr lang="zh-CN" altLang="zh-CN" smtClean="0">
                <a:latin typeface="微软雅黑" pitchFamily="34" charset="-122"/>
                <a:ea typeface="微软雅黑" pitchFamily="34" charset="-122"/>
              </a:rPr>
              <a:t>群体激发制——帮助学生自我实现</a:t>
            </a:r>
          </a:p>
          <a:p>
            <a:pPr eaLnBrk="1" hangingPunct="1">
              <a:spcBef>
                <a:spcPct val="0"/>
              </a:spcBef>
            </a:pPr>
            <a:r>
              <a:rPr lang="en-US" altLang="zh-CN" smtClean="0">
                <a:latin typeface="微软雅黑" pitchFamily="34" charset="-122"/>
                <a:ea typeface="微软雅黑" pitchFamily="34" charset="-122"/>
              </a:rPr>
              <a:t> </a:t>
            </a:r>
            <a:endParaRPr lang="zh-CN" altLang="zh-CN" smtClean="0">
              <a:latin typeface="微软雅黑" pitchFamily="34" charset="-122"/>
              <a:ea typeface="微软雅黑" pitchFamily="34" charset="-122"/>
            </a:endParaRPr>
          </a:p>
          <a:p>
            <a:pPr eaLnBrk="1" hangingPunct="1">
              <a:spcBef>
                <a:spcPct val="0"/>
              </a:spcBef>
            </a:pPr>
            <a:r>
              <a:rPr lang="zh-CN" altLang="zh-CN" smtClean="0">
                <a:latin typeface="微软雅黑" pitchFamily="34" charset="-122"/>
                <a:ea typeface="微软雅黑" pitchFamily="34" charset="-122"/>
              </a:rPr>
              <a:t>学科建制——多学科分别培养，四年单一领域内学习。</a:t>
            </a:r>
          </a:p>
          <a:p>
            <a:pPr eaLnBrk="1" hangingPunct="1">
              <a:spcBef>
                <a:spcPct val="0"/>
              </a:spcBef>
            </a:pPr>
            <a:r>
              <a:rPr lang="en-US" altLang="zh-CN" smtClean="0">
                <a:latin typeface="微软雅黑" pitchFamily="34" charset="-122"/>
                <a:ea typeface="微软雅黑" pitchFamily="34" charset="-122"/>
              </a:rPr>
              <a:t>		VS</a:t>
            </a:r>
            <a:endParaRPr lang="zh-CN" altLang="zh-CN" smtClean="0">
              <a:latin typeface="微软雅黑" pitchFamily="34" charset="-122"/>
              <a:ea typeface="微软雅黑" pitchFamily="34" charset="-122"/>
            </a:endParaRPr>
          </a:p>
          <a:p>
            <a:pPr eaLnBrk="1" hangingPunct="1">
              <a:spcBef>
                <a:spcPct val="0"/>
              </a:spcBef>
            </a:pPr>
            <a:r>
              <a:rPr lang="zh-CN" altLang="zh-CN" smtClean="0">
                <a:latin typeface="微软雅黑" pitchFamily="34" charset="-122"/>
                <a:ea typeface="微软雅黑" pitchFamily="34" charset="-122"/>
              </a:rPr>
              <a:t>任务建制——实现学生跨界培养</a:t>
            </a:r>
          </a:p>
          <a:p>
            <a:pPr eaLnBrk="1" hangingPunct="1">
              <a:spcBef>
                <a:spcPct val="0"/>
              </a:spcBef>
            </a:pPr>
            <a:r>
              <a:rPr lang="en-US" altLang="zh-CN" smtClean="0">
                <a:latin typeface="微软雅黑" pitchFamily="34" charset="-122"/>
                <a:ea typeface="微软雅黑" pitchFamily="34" charset="-122"/>
              </a:rPr>
              <a:t> </a:t>
            </a:r>
            <a:endParaRPr lang="zh-CN" altLang="zh-CN" smtClean="0">
              <a:latin typeface="微软雅黑" pitchFamily="34" charset="-122"/>
              <a:ea typeface="微软雅黑" pitchFamily="34" charset="-122"/>
            </a:endParaRPr>
          </a:p>
          <a:p>
            <a:pPr eaLnBrk="1" hangingPunct="1">
              <a:spcBef>
                <a:spcPct val="0"/>
              </a:spcBef>
            </a:pPr>
            <a:r>
              <a:rPr lang="zh-CN" altLang="zh-CN" smtClean="0">
                <a:latin typeface="微软雅黑" pitchFamily="34" charset="-122"/>
                <a:ea typeface="微软雅黑" pitchFamily="34" charset="-122"/>
              </a:rPr>
              <a:t>个人培养——培养独立的考试型人才</a:t>
            </a:r>
          </a:p>
          <a:p>
            <a:pPr eaLnBrk="1" hangingPunct="1">
              <a:spcBef>
                <a:spcPct val="0"/>
              </a:spcBef>
            </a:pPr>
            <a:r>
              <a:rPr lang="en-US" altLang="zh-CN" smtClean="0">
                <a:latin typeface="微软雅黑" pitchFamily="34" charset="-122"/>
                <a:ea typeface="微软雅黑" pitchFamily="34" charset="-122"/>
              </a:rPr>
              <a:t>		VS</a:t>
            </a:r>
            <a:endParaRPr lang="zh-CN" altLang="zh-CN" smtClean="0">
              <a:latin typeface="微软雅黑" pitchFamily="34" charset="-122"/>
              <a:ea typeface="微软雅黑" pitchFamily="34" charset="-122"/>
            </a:endParaRPr>
          </a:p>
          <a:p>
            <a:pPr eaLnBrk="1" hangingPunct="1">
              <a:spcBef>
                <a:spcPct val="0"/>
              </a:spcBef>
            </a:pPr>
            <a:r>
              <a:rPr lang="zh-CN" altLang="zh-CN" smtClean="0">
                <a:latin typeface="微软雅黑" pitchFamily="34" charset="-122"/>
                <a:ea typeface="微软雅黑" pitchFamily="34" charset="-122"/>
              </a:rPr>
              <a:t>团队培养——培养可灵活重组的团队及协作型人才</a:t>
            </a:r>
          </a:p>
          <a:p>
            <a:pPr eaLnBrk="1" hangingPunct="1">
              <a:spcBef>
                <a:spcPct val="0"/>
              </a:spcBef>
            </a:pPr>
            <a:r>
              <a:rPr lang="en-US" altLang="zh-CN" smtClean="0">
                <a:latin typeface="微软雅黑" pitchFamily="34" charset="-122"/>
                <a:ea typeface="微软雅黑" pitchFamily="34" charset="-122"/>
              </a:rPr>
              <a:t>	</a:t>
            </a:r>
            <a:endParaRPr lang="zh-CN" altLang="zh-CN" smtClean="0">
              <a:latin typeface="微软雅黑" pitchFamily="34" charset="-122"/>
              <a:ea typeface="微软雅黑" pitchFamily="34" charset="-122"/>
            </a:endParaRPr>
          </a:p>
          <a:p>
            <a:pPr eaLnBrk="1" hangingPunct="1">
              <a:spcBef>
                <a:spcPct val="0"/>
              </a:spcBef>
            </a:pPr>
            <a:r>
              <a:rPr lang="zh-CN" altLang="zh-CN" smtClean="0">
                <a:latin typeface="微软雅黑" pitchFamily="34" charset="-122"/>
                <a:ea typeface="微软雅黑" pitchFamily="34" charset="-122"/>
              </a:rPr>
              <a:t>个人学分评价——注重学生考试成绩</a:t>
            </a:r>
          </a:p>
          <a:p>
            <a:pPr eaLnBrk="1" hangingPunct="1">
              <a:spcBef>
                <a:spcPct val="0"/>
              </a:spcBef>
            </a:pPr>
            <a:r>
              <a:rPr lang="en-US" altLang="zh-CN" smtClean="0">
                <a:latin typeface="微软雅黑" pitchFamily="34" charset="-122"/>
                <a:ea typeface="微软雅黑" pitchFamily="34" charset="-122"/>
              </a:rPr>
              <a:t>		VS</a:t>
            </a:r>
            <a:endParaRPr lang="zh-CN" altLang="zh-CN" smtClean="0">
              <a:latin typeface="微软雅黑" pitchFamily="34" charset="-122"/>
              <a:ea typeface="微软雅黑" pitchFamily="34" charset="-122"/>
            </a:endParaRPr>
          </a:p>
          <a:p>
            <a:pPr eaLnBrk="1" hangingPunct="1">
              <a:spcBef>
                <a:spcPct val="0"/>
              </a:spcBef>
            </a:pPr>
            <a:r>
              <a:rPr lang="zh-CN" altLang="zh-CN" smtClean="0">
                <a:latin typeface="微软雅黑" pitchFamily="34" charset="-122"/>
                <a:ea typeface="微软雅黑" pitchFamily="34" charset="-122"/>
              </a:rPr>
              <a:t>整体效应评价——注重团队整体效应提升</a:t>
            </a:r>
            <a:endParaRPr lang="zh-CN" altLang="en-US" smtClean="0"/>
          </a:p>
        </p:txBody>
      </p:sp>
      <p:sp>
        <p:nvSpPr>
          <p:cNvPr id="962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F4E145D-22BF-4D4A-89F6-4E893F5A784D}" type="slidenum">
              <a:rPr lang="en-US" altLang="zh-CN">
                <a:ea typeface="黑体" pitchFamily="49" charset="-122"/>
              </a:rPr>
              <a:pPr fontAlgn="base">
                <a:spcBef>
                  <a:spcPct val="0"/>
                </a:spcBef>
                <a:spcAft>
                  <a:spcPct val="0"/>
                </a:spcAft>
                <a:defRPr/>
              </a:pPr>
              <a:t>6</a:t>
            </a:fld>
            <a:endParaRPr lang="en-US" altLang="zh-CN">
              <a:ea typeface="黑体" pitchFamily="49" charset="-122"/>
            </a:endParaRPr>
          </a:p>
        </p:txBody>
      </p:sp>
    </p:spTree>
    <p:extLst>
      <p:ext uri="{BB962C8B-B14F-4D97-AF65-F5344CB8AC3E}">
        <p14:creationId xmlns:p14="http://schemas.microsoft.com/office/powerpoint/2010/main" val="3141133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bwMode="auto">
          <a:noFill/>
          <a:ln>
            <a:solidFill>
              <a:srgbClr val="000000"/>
            </a:solidFill>
            <a:miter lim="800000"/>
            <a:headEnd/>
            <a:tailEnd/>
          </a:ln>
        </p:spPr>
      </p:sp>
      <p:sp>
        <p:nvSpPr>
          <p:cNvPr id="983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kumimoji="1" lang="zh-CN" altLang="en-US" smtClean="0">
              <a:latin typeface="Arial" charset="0"/>
            </a:endParaRPr>
          </a:p>
        </p:txBody>
      </p:sp>
      <p:sp>
        <p:nvSpPr>
          <p:cNvPr id="9830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BFE7498-E053-41A9-8142-6F22ED6780EC}" type="slidenum">
              <a:rPr kumimoji="1" lang="zh-CN" altLang="en-US">
                <a:solidFill>
                  <a:srgbClr val="000000"/>
                </a:solidFill>
                <a:latin typeface="Arial" charset="0"/>
              </a:rPr>
              <a:pPr fontAlgn="base">
                <a:spcBef>
                  <a:spcPct val="0"/>
                </a:spcBef>
                <a:spcAft>
                  <a:spcPct val="0"/>
                </a:spcAft>
                <a:defRPr/>
              </a:pPr>
              <a:t>7</a:t>
            </a:fld>
            <a:endParaRPr kumimoji="1" lang="zh-CN" altLang="en-US">
              <a:solidFill>
                <a:srgbClr val="000000"/>
              </a:solidFill>
              <a:latin typeface="Arial" charset="0"/>
            </a:endParaRPr>
          </a:p>
        </p:txBody>
      </p:sp>
    </p:spTree>
    <p:extLst>
      <p:ext uri="{BB962C8B-B14F-4D97-AF65-F5344CB8AC3E}">
        <p14:creationId xmlns:p14="http://schemas.microsoft.com/office/powerpoint/2010/main" val="4066436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kumimoji="1" lang="zh-CN" altLang="en-US" smtClean="0"/>
          </a:p>
        </p:txBody>
      </p:sp>
      <p:sp>
        <p:nvSpPr>
          <p:cNvPr id="100355"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1BD72EBF-039B-4767-86D9-17FBB12B2232}" type="slidenum">
              <a:rPr kumimoji="1" lang="zh-CN" altLang="en-US" sz="1200">
                <a:solidFill>
                  <a:srgbClr val="000000"/>
                </a:solidFill>
              </a:rPr>
              <a:pPr algn="r"/>
              <a:t>8</a:t>
            </a:fld>
            <a:endParaRPr kumimoji="1" lang="en-US" altLang="zh-CN" sz="1200">
              <a:solidFill>
                <a:srgbClr val="000000"/>
              </a:solidFill>
            </a:endParaRPr>
          </a:p>
        </p:txBody>
      </p:sp>
    </p:spTree>
    <p:extLst>
      <p:ext uri="{BB962C8B-B14F-4D97-AF65-F5344CB8AC3E}">
        <p14:creationId xmlns:p14="http://schemas.microsoft.com/office/powerpoint/2010/main" val="266337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幻灯片图像占位符 1"/>
          <p:cNvSpPr>
            <a:spLocks noGrp="1" noRot="1" noChangeAspect="1"/>
          </p:cNvSpPr>
          <p:nvPr>
            <p:ph type="sldImg"/>
          </p:nvPr>
        </p:nvSpPr>
        <p:spPr bwMode="auto">
          <a:noFill/>
          <a:ln>
            <a:solidFill>
              <a:srgbClr val="000000"/>
            </a:solidFill>
            <a:miter lim="800000"/>
            <a:headEnd/>
            <a:tailEnd/>
          </a:ln>
        </p:spPr>
      </p:sp>
      <p:sp>
        <p:nvSpPr>
          <p:cNvPr id="10342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人才的吸引程度，吸引全球的优质人才</a:t>
            </a:r>
          </a:p>
        </p:txBody>
      </p:sp>
      <p:sp>
        <p:nvSpPr>
          <p:cNvPr id="10342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9BEEF2F-D542-4AFD-85AD-9F6399706C75}" type="slidenum">
              <a:rPr lang="en-US" altLang="zh-CN">
                <a:ea typeface="黑体" pitchFamily="49" charset="-122"/>
              </a:rPr>
              <a:pPr fontAlgn="base">
                <a:spcBef>
                  <a:spcPct val="0"/>
                </a:spcBef>
                <a:spcAft>
                  <a:spcPct val="0"/>
                </a:spcAft>
                <a:defRPr/>
              </a:pPr>
              <a:t>10</a:t>
            </a:fld>
            <a:endParaRPr lang="en-US" altLang="zh-CN">
              <a:ea typeface="黑体" pitchFamily="49" charset="-122"/>
            </a:endParaRPr>
          </a:p>
        </p:txBody>
      </p:sp>
    </p:spTree>
    <p:extLst>
      <p:ext uri="{BB962C8B-B14F-4D97-AF65-F5344CB8AC3E}">
        <p14:creationId xmlns:p14="http://schemas.microsoft.com/office/powerpoint/2010/main" val="3231343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TextEdit="1"/>
          </p:cNvSpPr>
          <p:nvPr>
            <p:ph type="sldImg"/>
          </p:nvPr>
        </p:nvSpPr>
        <p:spPr bwMode="auto">
          <a:noFill/>
          <a:ln>
            <a:solidFill>
              <a:srgbClr val="000000"/>
            </a:solidFill>
            <a:miter lim="800000"/>
            <a:headEnd/>
            <a:tailEnd/>
          </a:ln>
        </p:spPr>
      </p:sp>
      <p:sp>
        <p:nvSpPr>
          <p:cNvPr id="1064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kumimoji="1" lang="zh-CN" altLang="en-US" smtClean="0"/>
          </a:p>
        </p:txBody>
      </p:sp>
      <p:sp>
        <p:nvSpPr>
          <p:cNvPr id="106499"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770B59C2-761D-4D1C-91B3-6DE0050E284D}" type="slidenum">
              <a:rPr kumimoji="1" lang="zh-CN" altLang="en-US" sz="1200">
                <a:solidFill>
                  <a:srgbClr val="000000"/>
                </a:solidFill>
              </a:rPr>
              <a:pPr algn="r"/>
              <a:t>12</a:t>
            </a:fld>
            <a:endParaRPr kumimoji="1" lang="en-US" altLang="zh-CN" sz="1200">
              <a:solidFill>
                <a:srgbClr val="000000"/>
              </a:solidFill>
            </a:endParaRPr>
          </a:p>
        </p:txBody>
      </p:sp>
    </p:spTree>
    <p:extLst>
      <p:ext uri="{BB962C8B-B14F-4D97-AF65-F5344CB8AC3E}">
        <p14:creationId xmlns:p14="http://schemas.microsoft.com/office/powerpoint/2010/main" val="2657213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noTextEdit="1"/>
          </p:cNvSpPr>
          <p:nvPr>
            <p:ph type="sldImg"/>
          </p:nvPr>
        </p:nvSpPr>
        <p:spPr bwMode="auto">
          <a:noFill/>
          <a:ln>
            <a:solidFill>
              <a:srgbClr val="000000"/>
            </a:solidFill>
            <a:miter lim="800000"/>
            <a:headEnd/>
            <a:tailEnd/>
          </a:ln>
        </p:spPr>
      </p:sp>
      <p:sp>
        <p:nvSpPr>
          <p:cNvPr id="10957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kumimoji="1" lang="zh-CN" altLang="en-US" smtClean="0"/>
          </a:p>
        </p:txBody>
      </p:sp>
      <p:sp>
        <p:nvSpPr>
          <p:cNvPr id="10957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5ADD8756-2743-4F5B-8C53-5330C31C40BD}" type="slidenum">
              <a:rPr kumimoji="1" lang="zh-CN" altLang="en-US" sz="1200">
                <a:solidFill>
                  <a:srgbClr val="000000"/>
                </a:solidFill>
              </a:rPr>
              <a:pPr algn="r"/>
              <a:t>14</a:t>
            </a:fld>
            <a:endParaRPr kumimoji="1" lang="en-US" altLang="zh-CN" sz="1200">
              <a:solidFill>
                <a:srgbClr val="000000"/>
              </a:solidFill>
            </a:endParaRPr>
          </a:p>
        </p:txBody>
      </p:sp>
    </p:spTree>
    <p:extLst>
      <p:ext uri="{BB962C8B-B14F-4D97-AF65-F5344CB8AC3E}">
        <p14:creationId xmlns:p14="http://schemas.microsoft.com/office/powerpoint/2010/main" val="4027542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p:cNvSpPr>
          <p:nvPr>
            <p:ph type="sldImg"/>
          </p:nvPr>
        </p:nvSpPr>
        <p:spPr bwMode="auto">
          <a:noFill/>
          <a:ln>
            <a:solidFill>
              <a:srgbClr val="000000"/>
            </a:solidFill>
            <a:miter lim="800000"/>
            <a:headEnd/>
            <a:tailEnd/>
          </a:ln>
        </p:spPr>
      </p:sp>
      <p:sp>
        <p:nvSpPr>
          <p:cNvPr id="1126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264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CAFC080-9960-472C-A4C4-2937D7B00A67}" type="slidenum">
              <a:rPr lang="en-US" altLang="zh-CN">
                <a:ea typeface="黑体" pitchFamily="49" charset="-122"/>
              </a:rPr>
              <a:pPr fontAlgn="base">
                <a:spcBef>
                  <a:spcPct val="0"/>
                </a:spcBef>
                <a:spcAft>
                  <a:spcPct val="0"/>
                </a:spcAft>
                <a:defRPr/>
              </a:pPr>
              <a:t>16</a:t>
            </a:fld>
            <a:endParaRPr lang="en-US" altLang="zh-CN">
              <a:ea typeface="黑体" pitchFamily="49" charset="-122"/>
            </a:endParaRPr>
          </a:p>
        </p:txBody>
      </p:sp>
    </p:spTree>
    <p:extLst>
      <p:ext uri="{BB962C8B-B14F-4D97-AF65-F5344CB8AC3E}">
        <p14:creationId xmlns:p14="http://schemas.microsoft.com/office/powerpoint/2010/main" val="1104685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1457325"/>
            <a:ext cx="77724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defTabSz="914400" eaLnBrk="0" hangingPunct="0">
              <a:defRPr/>
            </a:pPr>
            <a:endParaRPr lang="zh-CN" altLang="en-US">
              <a:solidFill>
                <a:srgbClr val="000000"/>
              </a:solidFill>
              <a:latin typeface="Arial" panose="020B0604020202020204" pitchFamily="34" charset="0"/>
              <a:ea typeface="宋体" panose="02010600030101010101" pitchFamily="2" charset="-122"/>
            </a:endParaRPr>
          </a:p>
        </p:txBody>
      </p:sp>
      <p:sp>
        <p:nvSpPr>
          <p:cNvPr id="5" name="Line 9"/>
          <p:cNvSpPr>
            <a:spLocks noChangeShapeType="1"/>
          </p:cNvSpPr>
          <p:nvPr/>
        </p:nvSpPr>
        <p:spPr bwMode="auto">
          <a:xfrm>
            <a:off x="684213" y="6237288"/>
            <a:ext cx="7775575" cy="0"/>
          </a:xfrm>
          <a:prstGeom prst="line">
            <a:avLst/>
          </a:prstGeom>
          <a:noFill/>
          <a:ln w="9525">
            <a:solidFill>
              <a:schemeClr val="accent2"/>
            </a:solidFill>
            <a:round/>
            <a:headEnd/>
            <a:tailEnd/>
          </a:ln>
        </p:spPr>
        <p:txBody>
          <a:bodyPr/>
          <a:lstStyle/>
          <a:p>
            <a:pPr defTabSz="914400" eaLnBrk="0" hangingPunct="0">
              <a:defRPr/>
            </a:pPr>
            <a:endParaRPr lang="zh-CN" altLang="en-US">
              <a:solidFill>
                <a:srgbClr val="000000"/>
              </a:solidFill>
              <a:latin typeface="Arial" panose="020B0604020202020204" pitchFamily="34" charset="0"/>
              <a:ea typeface="宋体" panose="02010600030101010101" pitchFamily="2" charset="-122"/>
            </a:endParaRPr>
          </a:p>
        </p:txBody>
      </p:sp>
      <p:pic>
        <p:nvPicPr>
          <p:cNvPr id="6" name="Picture 9" descr="shouyea5"/>
          <p:cNvPicPr>
            <a:picLocks noChangeAspect="1" noChangeArrowheads="1"/>
          </p:cNvPicPr>
          <p:nvPr userDrawn="1"/>
        </p:nvPicPr>
        <p:blipFill>
          <a:blip r:embed="rId2"/>
          <a:srcRect/>
          <a:stretch>
            <a:fillRect/>
          </a:stretch>
        </p:blipFill>
        <p:spPr bwMode="auto">
          <a:xfrm>
            <a:off x="6553200" y="333375"/>
            <a:ext cx="1978025" cy="703263"/>
          </a:xfrm>
          <a:prstGeom prst="rect">
            <a:avLst/>
          </a:prstGeom>
          <a:noFill/>
          <a:ln w="9525">
            <a:noFill/>
            <a:miter lim="800000"/>
            <a:headEnd/>
            <a:tailEnd/>
          </a:ln>
        </p:spPr>
      </p:pic>
      <p:sp>
        <p:nvSpPr>
          <p:cNvPr id="9218" name="Rectangle 2"/>
          <p:cNvSpPr>
            <a:spLocks noGrp="1" noChangeArrowheads="1"/>
          </p:cNvSpPr>
          <p:nvPr>
            <p:ph type="ctrTitle"/>
          </p:nvPr>
        </p:nvSpPr>
        <p:spPr>
          <a:xfrm>
            <a:off x="685800" y="990600"/>
            <a:ext cx="7772400" cy="1371600"/>
          </a:xfrm>
        </p:spPr>
        <p:txBody>
          <a:bodyPr/>
          <a:lstStyle>
            <a:lvl1pPr>
              <a:defRPr/>
            </a:lvl1pPr>
          </a:lstStyle>
          <a:p>
            <a:r>
              <a:rPr lang="zh-CN" altLang="en-US"/>
              <a:t>单击此处编辑母版标题样式</a:t>
            </a:r>
          </a:p>
        </p:txBody>
      </p:sp>
      <p:sp>
        <p:nvSpPr>
          <p:cNvPr id="9219" name="Rectangle 3"/>
          <p:cNvSpPr>
            <a:spLocks noGrp="1" noChangeArrowheads="1"/>
          </p:cNvSpPr>
          <p:nvPr>
            <p:ph type="subTitle" idx="1"/>
          </p:nvPr>
        </p:nvSpPr>
        <p:spPr>
          <a:xfrm>
            <a:off x="1447800" y="3429000"/>
            <a:ext cx="7010400" cy="1600200"/>
          </a:xfrm>
        </p:spPr>
        <p:txBody>
          <a:bodyPr/>
          <a:lstStyle>
            <a:lvl1pPr marL="0" indent="0" algn="ctr">
              <a:buFont typeface="Wingdings" pitchFamily="2" charset="2"/>
              <a:buNone/>
              <a:defRPr/>
            </a:lvl1pPr>
          </a:lstStyle>
          <a:p>
            <a:r>
              <a:rPr lang="zh-CN" altLang="en-US"/>
              <a:t>单击此处编辑母版副标题样式</a:t>
            </a:r>
          </a:p>
        </p:txBody>
      </p:sp>
      <p:sp>
        <p:nvSpPr>
          <p:cNvPr id="7" name="Rectangle 4"/>
          <p:cNvSpPr>
            <a:spLocks noGrp="1" noChangeArrowheads="1"/>
          </p:cNvSpPr>
          <p:nvPr>
            <p:ph type="dt" sz="half" idx="10"/>
          </p:nvPr>
        </p:nvSpPr>
        <p:spPr>
          <a:xfrm>
            <a:off x="684213" y="6534150"/>
            <a:ext cx="1905000" cy="323850"/>
          </a:xfrm>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8" name="Rectangle 6"/>
          <p:cNvSpPr>
            <a:spLocks noGrp="1" noChangeArrowheads="1"/>
          </p:cNvSpPr>
          <p:nvPr>
            <p:ph type="sldNum" sz="quarter" idx="11"/>
          </p:nvPr>
        </p:nvSpPr>
        <p:spPr>
          <a:xfrm>
            <a:off x="6553200" y="6381750"/>
            <a:ext cx="1905000" cy="323850"/>
          </a:xfrm>
        </p:spPr>
        <p:txBody>
          <a:bodyPr/>
          <a:lstStyle>
            <a:lvl1pPr fontAlgn="auto">
              <a:spcBef>
                <a:spcPts val="0"/>
              </a:spcBef>
              <a:spcAft>
                <a:spcPts val="0"/>
              </a:spcAft>
              <a:defRPr>
                <a:ea typeface="宋体" panose="02010600030101010101" pitchFamily="2" charset="-122"/>
              </a:defRPr>
            </a:lvl1pPr>
          </a:lstStyle>
          <a:p>
            <a:pPr>
              <a:defRPr/>
            </a:pPr>
            <a:fld id="{2BA55923-31A9-4BFA-825F-9A5F81AD8D1A}" type="slidenum">
              <a:rPr lang="en-US" altLang="zh-CN"/>
              <a:pPr>
                <a:defRPr/>
              </a:pPr>
              <a:t>‹#›</a:t>
            </a:fld>
            <a:endParaRPr lang="en-US" altLang="zh-CN"/>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FEC593CB-7489-4262-9BCF-EB572989235C}" type="slidenum">
              <a:rPr lang="en-US" altLang="zh-CN"/>
              <a:pPr>
                <a:defRPr/>
              </a:pPr>
              <a:t>‹#›</a:t>
            </a:fld>
            <a:endParaRPr lang="en-US" altLang="zh-CN"/>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61138" y="260350"/>
            <a:ext cx="2006600" cy="59769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9750" y="260350"/>
            <a:ext cx="5868988" cy="59769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A3C25B08-00EA-4600-9BE4-522AE8959EE0}" type="slidenum">
              <a:rPr lang="en-US" altLang="zh-CN"/>
              <a:pPr>
                <a:defRPr/>
              </a:pPr>
              <a:t>‹#›</a:t>
            </a:fld>
            <a:endParaRPr lang="en-US" altLang="zh-CN"/>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4" name="直接连接符 15"/>
          <p:cNvCxnSpPr>
            <a:endCxn id="17" idx="1"/>
          </p:cNvCxnSpPr>
          <p:nvPr userDrawn="1"/>
        </p:nvCxnSpPr>
        <p:spPr>
          <a:xfrm flipV="1">
            <a:off x="-22225" y="682625"/>
            <a:ext cx="2136775" cy="6350"/>
          </a:xfrm>
          <a:prstGeom prst="line">
            <a:avLst/>
          </a:prstGeom>
          <a:ln w="15875">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5" name="矩形 16"/>
          <p:cNvSpPr/>
          <p:nvPr userDrawn="1"/>
        </p:nvSpPr>
        <p:spPr bwMode="auto">
          <a:xfrm>
            <a:off x="2114550" y="585788"/>
            <a:ext cx="7051675" cy="193675"/>
          </a:xfrm>
          <a:prstGeom prst="rect">
            <a:avLst/>
          </a:prstGeom>
          <a:solidFill>
            <a:srgbClr val="00B0F0"/>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6" name="矩形 17"/>
          <p:cNvSpPr/>
          <p:nvPr userDrawn="1"/>
        </p:nvSpPr>
        <p:spPr bwMode="auto">
          <a:xfrm>
            <a:off x="-22225" y="6467475"/>
            <a:ext cx="9188450" cy="390525"/>
          </a:xfrm>
          <a:prstGeom prst="rect">
            <a:avLst/>
          </a:prstGeom>
          <a:solidFill>
            <a:schemeClr val="tx1">
              <a:lumMod val="65000"/>
              <a:lumOff val="35000"/>
            </a:schemeClr>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cxnSp>
        <p:nvCxnSpPr>
          <p:cNvPr id="7" name="直接连接符 20"/>
          <p:cNvCxnSpPr/>
          <p:nvPr userDrawn="1"/>
        </p:nvCxnSpPr>
        <p:spPr>
          <a:xfrm>
            <a:off x="-22225" y="6521450"/>
            <a:ext cx="920432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3"/>
          <p:cNvSpPr>
            <a:spLocks noGrp="1"/>
          </p:cNvSpPr>
          <p:nvPr>
            <p:ph type="dt" sz="half" idx="10"/>
          </p:nvPr>
        </p:nvSpPr>
        <p:spPr/>
        <p:txBody>
          <a:bodyPr/>
          <a:lstStyle>
            <a:lvl1pPr algn="l">
              <a:defRPr sz="1200" b="0">
                <a:solidFill>
                  <a:prstClr val="white">
                    <a:lumMod val="75000"/>
                  </a:prstClr>
                </a:solidFill>
                <a:latin typeface="黑体" pitchFamily="49" charset="-122"/>
                <a:ea typeface="黑体" pitchFamily="49" charset="-122"/>
              </a:defRPr>
            </a:lvl1pPr>
          </a:lstStyle>
          <a:p>
            <a:pPr>
              <a:defRPr/>
            </a:pPr>
            <a:endParaRPr lang="en-US" altLang="zh-CN"/>
          </a:p>
        </p:txBody>
      </p:sp>
      <p:sp>
        <p:nvSpPr>
          <p:cNvPr id="9" name="Footer Placeholder 4"/>
          <p:cNvSpPr>
            <a:spLocks noGrp="1"/>
          </p:cNvSpPr>
          <p:nvPr>
            <p:ph type="ftr" sz="quarter" idx="11"/>
          </p:nvPr>
        </p:nvSpPr>
        <p:spPr/>
        <p:txBody>
          <a:bodyPr/>
          <a:lstStyle>
            <a:lvl1pPr algn="r">
              <a:defRPr lang="zh-CN" altLang="en-US" sz="1200" b="0" kern="1200">
                <a:solidFill>
                  <a:prstClr val="white">
                    <a:lumMod val="75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
        <p:nvSpPr>
          <p:cNvPr id="10" name="灯片编号占位符 4"/>
          <p:cNvSpPr>
            <a:spLocks noGrp="1"/>
          </p:cNvSpPr>
          <p:nvPr>
            <p:ph type="sldNum" sz="quarter" idx="12"/>
          </p:nvPr>
        </p:nvSpPr>
        <p:spPr/>
        <p:txBody>
          <a:bodyPr/>
          <a:lstStyle>
            <a:lvl1pPr>
              <a:defRPr/>
            </a:lvl1pPr>
          </a:lstStyle>
          <a:p>
            <a:pPr>
              <a:defRPr/>
            </a:pPr>
            <a:r>
              <a:rPr lang="en-US" altLang="zh-CN"/>
              <a:t>Page </a:t>
            </a:r>
            <a:fld id="{B92C0D15-CE8F-4D17-828F-A1FD2361E06D}" type="slidenum">
              <a:rPr lang="en-US" altLang="zh-CN"/>
              <a:pPr>
                <a:defRPr/>
              </a:pPr>
              <a:t>‹#›</a:t>
            </a:fld>
            <a:endParaRPr lang="en-US"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直接连接符 12"/>
          <p:cNvCxnSpPr>
            <a:endCxn id="14" idx="1"/>
          </p:cNvCxnSpPr>
          <p:nvPr userDrawn="1"/>
        </p:nvCxnSpPr>
        <p:spPr>
          <a:xfrm flipV="1">
            <a:off x="-22225" y="682625"/>
            <a:ext cx="2136775" cy="6350"/>
          </a:xfrm>
          <a:prstGeom prst="line">
            <a:avLst/>
          </a:prstGeom>
          <a:ln w="15875">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矩形 13"/>
          <p:cNvSpPr/>
          <p:nvPr userDrawn="1"/>
        </p:nvSpPr>
        <p:spPr bwMode="auto">
          <a:xfrm>
            <a:off x="2114550" y="585788"/>
            <a:ext cx="7051675" cy="193675"/>
          </a:xfrm>
          <a:prstGeom prst="rect">
            <a:avLst/>
          </a:prstGeom>
          <a:solidFill>
            <a:srgbClr val="00B0F0"/>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4" name="矩形 14"/>
          <p:cNvSpPr/>
          <p:nvPr userDrawn="1"/>
        </p:nvSpPr>
        <p:spPr bwMode="auto">
          <a:xfrm>
            <a:off x="-22225" y="6467475"/>
            <a:ext cx="9188450" cy="390525"/>
          </a:xfrm>
          <a:prstGeom prst="rect">
            <a:avLst/>
          </a:prstGeom>
          <a:solidFill>
            <a:schemeClr val="tx1">
              <a:lumMod val="65000"/>
              <a:lumOff val="35000"/>
            </a:schemeClr>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cxnSp>
        <p:nvCxnSpPr>
          <p:cNvPr id="5" name="直接连接符 17"/>
          <p:cNvCxnSpPr/>
          <p:nvPr userDrawn="1"/>
        </p:nvCxnSpPr>
        <p:spPr>
          <a:xfrm>
            <a:off x="-22225" y="6521450"/>
            <a:ext cx="920432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 name="Date Placeholder 3"/>
          <p:cNvSpPr>
            <a:spLocks noGrp="1"/>
          </p:cNvSpPr>
          <p:nvPr>
            <p:ph type="dt" sz="half" idx="10"/>
          </p:nvPr>
        </p:nvSpPr>
        <p:spPr/>
        <p:txBody>
          <a:bodyPr/>
          <a:lstStyle>
            <a:lvl1pPr algn="l">
              <a:defRPr sz="1200" b="0">
                <a:solidFill>
                  <a:prstClr val="white">
                    <a:lumMod val="75000"/>
                  </a:prstClr>
                </a:solidFill>
                <a:latin typeface="黑体" pitchFamily="49" charset="-122"/>
                <a:ea typeface="黑体" pitchFamily="49" charset="-122"/>
              </a:defRPr>
            </a:lvl1pPr>
          </a:lstStyle>
          <a:p>
            <a:pPr>
              <a:defRPr/>
            </a:pPr>
            <a:endParaRPr lang="en-US" altLang="zh-CN"/>
          </a:p>
        </p:txBody>
      </p:sp>
      <p:sp>
        <p:nvSpPr>
          <p:cNvPr id="7" name="Footer Placeholder 4"/>
          <p:cNvSpPr>
            <a:spLocks noGrp="1"/>
          </p:cNvSpPr>
          <p:nvPr>
            <p:ph type="ftr" sz="quarter" idx="11"/>
          </p:nvPr>
        </p:nvSpPr>
        <p:spPr/>
        <p:txBody>
          <a:bodyPr/>
          <a:lstStyle>
            <a:lvl1pPr algn="r">
              <a:defRPr lang="zh-CN" altLang="en-US" sz="1200" b="0" kern="1200">
                <a:solidFill>
                  <a:prstClr val="white">
                    <a:lumMod val="75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
        <p:nvSpPr>
          <p:cNvPr id="8" name="灯片编号占位符 4"/>
          <p:cNvSpPr>
            <a:spLocks noGrp="1"/>
          </p:cNvSpPr>
          <p:nvPr>
            <p:ph type="sldNum" sz="quarter" idx="12"/>
          </p:nvPr>
        </p:nvSpPr>
        <p:spPr/>
        <p:txBody>
          <a:bodyPr/>
          <a:lstStyle>
            <a:lvl1pPr>
              <a:defRPr/>
            </a:lvl1pPr>
          </a:lstStyle>
          <a:p>
            <a:pPr>
              <a:defRPr/>
            </a:pPr>
            <a:r>
              <a:rPr lang="en-US" altLang="zh-CN"/>
              <a:t>Page </a:t>
            </a:r>
            <a:fld id="{FBA6EBCD-2D71-467E-84BE-AA07462ADD59}" type="slidenum">
              <a:rPr lang="en-US" altLang="zh-CN"/>
              <a:pPr>
                <a:defRPr/>
              </a:pPr>
              <a:t>‹#›</a:t>
            </a:fld>
            <a:endParaRPr lang="en-US"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1457325"/>
            <a:ext cx="77724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defTabSz="914400" eaLnBrk="0" hangingPunct="0">
              <a:defRPr/>
            </a:pPr>
            <a:endParaRPr lang="zh-CN" altLang="en-US">
              <a:solidFill>
                <a:srgbClr val="000000"/>
              </a:solidFill>
              <a:latin typeface="Arial" panose="020B0604020202020204" pitchFamily="34" charset="0"/>
              <a:ea typeface="宋体" panose="02010600030101010101" pitchFamily="2" charset="-122"/>
            </a:endParaRPr>
          </a:p>
        </p:txBody>
      </p:sp>
      <p:pic>
        <p:nvPicPr>
          <p:cNvPr id="5" name="Picture 8" descr="shouyea5"/>
          <p:cNvPicPr>
            <a:picLocks noChangeAspect="1" noChangeArrowheads="1"/>
          </p:cNvPicPr>
          <p:nvPr/>
        </p:nvPicPr>
        <p:blipFill>
          <a:blip r:embed="rId2"/>
          <a:srcRect l="30542" b="26863"/>
          <a:stretch>
            <a:fillRect/>
          </a:stretch>
        </p:blipFill>
        <p:spPr bwMode="auto">
          <a:xfrm>
            <a:off x="6923088" y="404813"/>
            <a:ext cx="1581150" cy="592137"/>
          </a:xfrm>
          <a:prstGeom prst="rect">
            <a:avLst/>
          </a:prstGeom>
          <a:noFill/>
          <a:ln w="9525">
            <a:noFill/>
            <a:miter lim="800000"/>
            <a:headEnd/>
            <a:tailEnd/>
          </a:ln>
        </p:spPr>
      </p:pic>
      <p:sp>
        <p:nvSpPr>
          <p:cNvPr id="6" name="Line 9"/>
          <p:cNvSpPr>
            <a:spLocks noChangeShapeType="1"/>
          </p:cNvSpPr>
          <p:nvPr/>
        </p:nvSpPr>
        <p:spPr bwMode="auto">
          <a:xfrm>
            <a:off x="684213" y="6237288"/>
            <a:ext cx="7775575" cy="0"/>
          </a:xfrm>
          <a:prstGeom prst="line">
            <a:avLst/>
          </a:prstGeom>
          <a:noFill/>
          <a:ln w="9525">
            <a:solidFill>
              <a:schemeClr val="accent2"/>
            </a:solidFill>
            <a:round/>
            <a:headEnd/>
            <a:tailEnd/>
          </a:ln>
        </p:spPr>
        <p:txBody>
          <a:bodyPr/>
          <a:lstStyle/>
          <a:p>
            <a:pPr defTabSz="914400" eaLnBrk="0" hangingPunct="0">
              <a:defRPr/>
            </a:pPr>
            <a:endParaRPr lang="zh-CN" altLang="en-US">
              <a:solidFill>
                <a:srgbClr val="000000"/>
              </a:solidFill>
              <a:latin typeface="Arial" panose="020B0604020202020204" pitchFamily="34" charset="0"/>
              <a:ea typeface="宋体" panose="02010600030101010101" pitchFamily="2" charset="-122"/>
            </a:endParaRPr>
          </a:p>
        </p:txBody>
      </p:sp>
      <p:pic>
        <p:nvPicPr>
          <p:cNvPr id="7" name="Picture 10" descr="TUBIAO"/>
          <p:cNvPicPr>
            <a:picLocks noChangeAspect="1" noChangeArrowheads="1"/>
          </p:cNvPicPr>
          <p:nvPr userDrawn="1"/>
        </p:nvPicPr>
        <p:blipFill>
          <a:blip r:embed="rId3">
            <a:clrChange>
              <a:clrFrom>
                <a:srgbClr val="040204"/>
              </a:clrFrom>
              <a:clrTo>
                <a:srgbClr val="040204">
                  <a:alpha val="0"/>
                </a:srgbClr>
              </a:clrTo>
            </a:clrChange>
            <a:lum bright="40000" contrast="40000"/>
          </a:blip>
          <a:srcRect/>
          <a:stretch>
            <a:fillRect/>
          </a:stretch>
        </p:blipFill>
        <p:spPr bwMode="auto">
          <a:xfrm>
            <a:off x="6091238" y="411163"/>
            <a:ext cx="674687" cy="644525"/>
          </a:xfrm>
          <a:prstGeom prst="rect">
            <a:avLst/>
          </a:prstGeom>
          <a:solidFill>
            <a:srgbClr val="BB00FE"/>
          </a:solidFill>
          <a:ln w="9525">
            <a:noFill/>
            <a:miter lim="800000"/>
            <a:headEnd/>
            <a:tailEnd/>
          </a:ln>
        </p:spPr>
      </p:pic>
      <p:sp>
        <p:nvSpPr>
          <p:cNvPr id="9218" name="Rectangle 2"/>
          <p:cNvSpPr>
            <a:spLocks noGrp="1" noChangeArrowheads="1"/>
          </p:cNvSpPr>
          <p:nvPr>
            <p:ph type="ctrTitle"/>
          </p:nvPr>
        </p:nvSpPr>
        <p:spPr>
          <a:xfrm>
            <a:off x="685800" y="990600"/>
            <a:ext cx="7772400" cy="1371600"/>
          </a:xfrm>
        </p:spPr>
        <p:txBody>
          <a:bodyPr/>
          <a:lstStyle>
            <a:lvl1pPr>
              <a:defRPr/>
            </a:lvl1pPr>
          </a:lstStyle>
          <a:p>
            <a:r>
              <a:rPr lang="zh-CN" altLang="en-US"/>
              <a:t>单击此处编辑母版标题样式</a:t>
            </a:r>
          </a:p>
        </p:txBody>
      </p:sp>
      <p:sp>
        <p:nvSpPr>
          <p:cNvPr id="9219" name="Rectangle 3"/>
          <p:cNvSpPr>
            <a:spLocks noGrp="1" noChangeArrowheads="1"/>
          </p:cNvSpPr>
          <p:nvPr>
            <p:ph type="subTitle" idx="1"/>
          </p:nvPr>
        </p:nvSpPr>
        <p:spPr>
          <a:xfrm>
            <a:off x="1447800" y="3429000"/>
            <a:ext cx="7010400" cy="1600200"/>
          </a:xfrm>
        </p:spPr>
        <p:txBody>
          <a:bodyPr/>
          <a:lstStyle>
            <a:lvl1pPr marL="0" indent="0" algn="ctr">
              <a:buFont typeface="Wingdings" pitchFamily="2" charset="2"/>
              <a:buNone/>
              <a:defRPr/>
            </a:lvl1pPr>
          </a:lstStyle>
          <a:p>
            <a:r>
              <a:rPr lang="zh-CN" altLang="en-US"/>
              <a:t>单击此处编辑母版副标题样式</a:t>
            </a:r>
          </a:p>
        </p:txBody>
      </p:sp>
      <p:sp>
        <p:nvSpPr>
          <p:cNvPr id="8" name="Rectangle 4"/>
          <p:cNvSpPr>
            <a:spLocks noGrp="1" noChangeArrowheads="1"/>
          </p:cNvSpPr>
          <p:nvPr>
            <p:ph type="dt" sz="half" idx="10"/>
          </p:nvPr>
        </p:nvSpPr>
        <p:spPr>
          <a:xfrm>
            <a:off x="684213" y="6534150"/>
            <a:ext cx="1905000" cy="323850"/>
          </a:xfrm>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9" name="Rectangle 6"/>
          <p:cNvSpPr>
            <a:spLocks noGrp="1" noChangeArrowheads="1"/>
          </p:cNvSpPr>
          <p:nvPr>
            <p:ph type="sldNum" sz="quarter" idx="11"/>
          </p:nvPr>
        </p:nvSpPr>
        <p:spPr>
          <a:xfrm>
            <a:off x="6553200" y="6381750"/>
            <a:ext cx="1905000" cy="323850"/>
          </a:xfrm>
        </p:spPr>
        <p:txBody>
          <a:bodyPr/>
          <a:lstStyle>
            <a:lvl1pPr fontAlgn="auto">
              <a:spcBef>
                <a:spcPts val="0"/>
              </a:spcBef>
              <a:spcAft>
                <a:spcPts val="0"/>
              </a:spcAft>
              <a:defRPr>
                <a:ea typeface="宋体" panose="02010600030101010101" pitchFamily="2" charset="-122"/>
              </a:defRPr>
            </a:lvl1pPr>
          </a:lstStyle>
          <a:p>
            <a:pPr>
              <a:defRPr/>
            </a:pPr>
            <a:fld id="{1ACC694A-7EC0-4D6E-9909-7A37C0A52C7E}" type="slidenum">
              <a:rPr lang="en-US" altLang="zh-CN"/>
              <a:pPr>
                <a:defRPr/>
              </a:pPr>
              <a:t>‹#›</a:t>
            </a:fld>
            <a:endParaRPr lang="en-US" altLang="zh-CN"/>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03B4E662-DAEE-4846-92AC-B00B7B01C105}" type="slidenum">
              <a:rPr lang="en-US" altLang="zh-CN"/>
              <a:pPr>
                <a:defRPr/>
              </a:pPr>
              <a:t>‹#›</a:t>
            </a:fld>
            <a:endParaRPr lang="en-US" altLang="zh-CN"/>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926D2E37-D43A-40A0-8FE1-1CB2423DA942}" type="slidenum">
              <a:rPr lang="en-US" altLang="zh-CN"/>
              <a:pPr>
                <a:defRPr/>
              </a:pPr>
              <a:t>‹#›</a:t>
            </a:fld>
            <a:endParaRPr lang="en-US" altLang="zh-CN"/>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484313"/>
            <a:ext cx="3924300"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484313"/>
            <a:ext cx="3924300"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7"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154AEA8D-2DAF-4796-BA3B-4CCDB935FCFA}" type="slidenum">
              <a:rPr lang="en-US" altLang="zh-CN"/>
              <a:pPr>
                <a:defRPr/>
              </a:pPr>
              <a:t>‹#›</a:t>
            </a:fld>
            <a:endParaRPr lang="en-US" altLang="zh-CN"/>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8"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9"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331DD062-3B49-4645-8AE7-3FB45CEE284E}" type="slidenum">
              <a:rPr lang="en-US" altLang="zh-CN"/>
              <a:pPr>
                <a:defRPr/>
              </a:pPr>
              <a:t>‹#›</a:t>
            </a:fld>
            <a:endParaRPr lang="en-US" altLang="zh-CN"/>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80E16255-FD6F-49BD-84B1-8CF0FE493D13}" type="slidenum">
              <a:rPr lang="en-US" altLang="zh-CN"/>
              <a:pPr>
                <a:defRPr/>
              </a:pPr>
              <a:t>‹#›</a:t>
            </a:fld>
            <a:endParaRPr lang="en-US" altLang="zh-CN"/>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4"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5"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C16B9C2D-6392-45EC-BC6C-4FC83FE54954}" type="slidenum">
              <a:rPr lang="en-US" altLang="zh-CN"/>
              <a:pPr>
                <a:defRPr/>
              </a:pPr>
              <a:t>‹#›</a:t>
            </a:fld>
            <a:endParaRPr lang="en-US" altLang="zh-CN"/>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3"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4"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74DC127D-BA42-4E41-9B2B-E0D1276CA854}" type="slidenum">
              <a:rPr lang="en-US" altLang="zh-CN"/>
              <a:pPr>
                <a:defRPr/>
              </a:pPr>
              <a:t>‹#›</a:t>
            </a:fld>
            <a:endParaRPr lang="en-US" altLang="zh-CN"/>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7"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C170573E-F321-457E-B094-E8BA92BDB7EF}" type="slidenum">
              <a:rPr lang="en-US" altLang="zh-CN"/>
              <a:pPr>
                <a:defRPr/>
              </a:pPr>
              <a:t>‹#›</a:t>
            </a:fld>
            <a:endParaRPr lang="en-US" altLang="zh-CN"/>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7"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F7180542-91E4-49F1-AC07-B1411A5419D5}" type="slidenum">
              <a:rPr lang="en-US" altLang="zh-CN"/>
              <a:pPr>
                <a:defRPr/>
              </a:pPr>
              <a:t>‹#›</a:t>
            </a:fld>
            <a:endParaRPr lang="en-US" altLang="zh-CN"/>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94A5B5F7-48F5-40AD-826A-0C2CE5C14C6C}" type="slidenum">
              <a:rPr lang="en-US" altLang="zh-CN"/>
              <a:pPr>
                <a:defRPr/>
              </a:pPr>
              <a:t>‹#›</a:t>
            </a:fld>
            <a:endParaRPr lang="en-US" altLang="zh-CN"/>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61138" y="260350"/>
            <a:ext cx="2006600" cy="59769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9750" y="260350"/>
            <a:ext cx="5868988" cy="59769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1AB1FEE8-584D-4072-B1D7-F00602451A58}" type="slidenum">
              <a:rPr lang="en-US" altLang="zh-CN"/>
              <a:pPr>
                <a:defRPr/>
              </a:pPr>
              <a:t>‹#›</a:t>
            </a:fld>
            <a:endParaRPr lang="en-US" altLang="zh-CN"/>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35712" y="324066"/>
            <a:ext cx="7876327" cy="706090"/>
          </a:xfrm>
          <a:prstGeom prst="rect">
            <a:avLst/>
          </a:prstGeom>
        </p:spPr>
        <p:txBody>
          <a:bodyPr anchor="ctr"/>
          <a:lstStyle>
            <a:lvl1pPr>
              <a:defRPr lang="zh-CN" altLang="en-US" sz="3200" b="1" kern="1200" spc="600" baseline="0" dirty="0">
                <a:solidFill>
                  <a:schemeClr val="accent1">
                    <a:lumMod val="75000"/>
                  </a:schemeClr>
                </a:solidFill>
                <a:latin typeface="微软雅黑" panose="020B0503020204020204" pitchFamily="34" charset="-122"/>
                <a:ea typeface="微软雅黑" pitchFamily="34" charset="-122"/>
                <a:cs typeface="+mj-cs"/>
              </a:defRPr>
            </a:lvl1pPr>
          </a:lstStyle>
          <a:p>
            <a:r>
              <a:rPr lang="zh-CN" altLang="en-US" dirty="0" smtClean="0"/>
              <a:t>单击此处编辑母版标题样式</a:t>
            </a:r>
            <a:endParaRPr lang="zh-CN" altLang="en-US" dirty="0"/>
          </a:p>
        </p:txBody>
      </p:sp>
      <p:sp>
        <p:nvSpPr>
          <p:cNvPr id="3" name="灯片编号占位符 4"/>
          <p:cNvSpPr>
            <a:spLocks noGrp="1"/>
          </p:cNvSpPr>
          <p:nvPr>
            <p:ph type="sldNum" sz="quarter" idx="10"/>
          </p:nvPr>
        </p:nvSpPr>
        <p:spPr>
          <a:xfrm>
            <a:off x="8128000" y="6519863"/>
            <a:ext cx="727075" cy="260350"/>
          </a:xfrm>
        </p:spPr>
        <p:txBody>
          <a:bodyPr wrap="none" anchor="ctr">
            <a:spAutoFit/>
          </a:bodyPr>
          <a:lstStyle>
            <a:lvl1pPr algn="ctr" fontAlgn="auto">
              <a:spcBef>
                <a:spcPts val="0"/>
              </a:spcBef>
              <a:spcAft>
                <a:spcPts val="0"/>
              </a:spcAft>
              <a:defRPr lang="zh-CN" altLang="en-US" sz="1100" b="1" i="1">
                <a:solidFill>
                  <a:srgbClr val="FFFFFF">
                    <a:lumMod val="50000"/>
                  </a:srgbClr>
                </a:solidFill>
                <a:latin typeface="Arial" pitchFamily="34" charset="0"/>
                <a:ea typeface="宋体" panose="02010600030101010101" pitchFamily="2" charset="-122"/>
                <a:cs typeface="Arial" pitchFamily="34" charset="0"/>
              </a:defRPr>
            </a:lvl1pPr>
          </a:lstStyle>
          <a:p>
            <a:pPr>
              <a:defRPr/>
            </a:pPr>
            <a:r>
              <a:rPr lang="en-US" altLang="zh-CN"/>
              <a:t>Page </a:t>
            </a:r>
            <a:fld id="{5D829DCE-A62C-4DE1-8CD4-99DA97D52757}" type="slidenum">
              <a:rPr lang="en-US" altLang="zh-CN"/>
              <a:pPr>
                <a:defRPr/>
              </a:pPr>
              <a:t>‹#›</a:t>
            </a:fld>
            <a:endParaRPr lang="en-US"/>
          </a:p>
        </p:txBody>
      </p:sp>
      <p:sp>
        <p:nvSpPr>
          <p:cNvPr id="4" name="Date Placeholder 3"/>
          <p:cNvSpPr>
            <a:spLocks noGrp="1"/>
          </p:cNvSpPr>
          <p:nvPr>
            <p:ph type="dt" sz="half" idx="11"/>
          </p:nvPr>
        </p:nvSpPr>
        <p:spPr>
          <a:xfrm>
            <a:off x="274638" y="6467475"/>
            <a:ext cx="2133600" cy="365125"/>
          </a:xfrm>
        </p:spPr>
        <p:txBody>
          <a:bodyPr anchor="ctr"/>
          <a:lstStyle>
            <a:lvl1pPr algn="l" fontAlgn="auto">
              <a:spcBef>
                <a:spcPts val="0"/>
              </a:spcBef>
              <a:spcAft>
                <a:spcPts val="0"/>
              </a:spcAft>
              <a:defRPr sz="1200" b="0">
                <a:solidFill>
                  <a:srgbClr val="FFFFFF">
                    <a:lumMod val="50000"/>
                  </a:srgbClr>
                </a:solidFill>
                <a:latin typeface="黑体" pitchFamily="49" charset="-122"/>
                <a:ea typeface="黑体" pitchFamily="49" charset="-122"/>
              </a:defRPr>
            </a:lvl1pPr>
          </a:lstStyle>
          <a:p>
            <a:pPr>
              <a:defRPr/>
            </a:pPr>
            <a:endParaRPr lang="en-US" altLang="zh-CN"/>
          </a:p>
        </p:txBody>
      </p:sp>
      <p:sp>
        <p:nvSpPr>
          <p:cNvPr id="5" name="Footer Placeholder 4"/>
          <p:cNvSpPr>
            <a:spLocks noGrp="1"/>
          </p:cNvSpPr>
          <p:nvPr>
            <p:ph type="ftr" sz="quarter" idx="12"/>
          </p:nvPr>
        </p:nvSpPr>
        <p:spPr>
          <a:xfrm>
            <a:off x="3167063" y="6467475"/>
            <a:ext cx="2895600" cy="365125"/>
          </a:xfrm>
        </p:spPr>
        <p:txBody>
          <a:bodyPr anchor="ctr"/>
          <a:lstStyle>
            <a:lvl1pPr algn="ctr" fontAlgn="auto">
              <a:spcBef>
                <a:spcPts val="0"/>
              </a:spcBef>
              <a:spcAft>
                <a:spcPts val="0"/>
              </a:spcAft>
              <a:defRPr lang="zh-CN" altLang="en-US" sz="1200" b="0" kern="1200">
                <a:solidFill>
                  <a:srgbClr val="FFFFFF">
                    <a:lumMod val="50000"/>
                  </a:srgb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1457325"/>
            <a:ext cx="77724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defTabSz="914400" eaLnBrk="0" hangingPunct="0">
              <a:defRPr/>
            </a:pPr>
            <a:endParaRPr lang="zh-CN" altLang="en-US">
              <a:solidFill>
                <a:srgbClr val="000000"/>
              </a:solidFill>
              <a:latin typeface="Arial" panose="020B0604020202020204" pitchFamily="34" charset="0"/>
              <a:ea typeface="宋体" panose="02010600030101010101" pitchFamily="2" charset="-122"/>
            </a:endParaRPr>
          </a:p>
        </p:txBody>
      </p:sp>
      <p:pic>
        <p:nvPicPr>
          <p:cNvPr id="5" name="Picture 8" descr="shouyea5"/>
          <p:cNvPicPr>
            <a:picLocks noChangeAspect="1" noChangeArrowheads="1"/>
          </p:cNvPicPr>
          <p:nvPr/>
        </p:nvPicPr>
        <p:blipFill>
          <a:blip r:embed="rId2"/>
          <a:srcRect l="30542" b="26863"/>
          <a:stretch>
            <a:fillRect/>
          </a:stretch>
        </p:blipFill>
        <p:spPr bwMode="auto">
          <a:xfrm>
            <a:off x="6923088" y="404813"/>
            <a:ext cx="1581150" cy="592137"/>
          </a:xfrm>
          <a:prstGeom prst="rect">
            <a:avLst/>
          </a:prstGeom>
          <a:noFill/>
          <a:ln w="9525">
            <a:noFill/>
            <a:miter lim="800000"/>
            <a:headEnd/>
            <a:tailEnd/>
          </a:ln>
        </p:spPr>
      </p:pic>
      <p:sp>
        <p:nvSpPr>
          <p:cNvPr id="6" name="Line 9"/>
          <p:cNvSpPr>
            <a:spLocks noChangeShapeType="1"/>
          </p:cNvSpPr>
          <p:nvPr/>
        </p:nvSpPr>
        <p:spPr bwMode="auto">
          <a:xfrm>
            <a:off x="684213" y="6237288"/>
            <a:ext cx="7775575" cy="0"/>
          </a:xfrm>
          <a:prstGeom prst="line">
            <a:avLst/>
          </a:prstGeom>
          <a:noFill/>
          <a:ln w="9525">
            <a:solidFill>
              <a:schemeClr val="accent2"/>
            </a:solidFill>
            <a:round/>
            <a:headEnd/>
            <a:tailEnd/>
          </a:ln>
        </p:spPr>
        <p:txBody>
          <a:bodyPr/>
          <a:lstStyle/>
          <a:p>
            <a:pPr defTabSz="914400" eaLnBrk="0" hangingPunct="0">
              <a:defRPr/>
            </a:pPr>
            <a:endParaRPr lang="zh-CN" altLang="en-US">
              <a:solidFill>
                <a:srgbClr val="000000"/>
              </a:solidFill>
              <a:latin typeface="Arial" panose="020B0604020202020204" pitchFamily="34" charset="0"/>
              <a:ea typeface="宋体" panose="02010600030101010101" pitchFamily="2" charset="-122"/>
            </a:endParaRPr>
          </a:p>
        </p:txBody>
      </p:sp>
      <p:pic>
        <p:nvPicPr>
          <p:cNvPr id="7" name="Picture 10" descr="TUBIAO"/>
          <p:cNvPicPr>
            <a:picLocks noChangeAspect="1" noChangeArrowheads="1"/>
          </p:cNvPicPr>
          <p:nvPr userDrawn="1"/>
        </p:nvPicPr>
        <p:blipFill>
          <a:blip r:embed="rId3">
            <a:clrChange>
              <a:clrFrom>
                <a:srgbClr val="040204"/>
              </a:clrFrom>
              <a:clrTo>
                <a:srgbClr val="040204">
                  <a:alpha val="0"/>
                </a:srgbClr>
              </a:clrTo>
            </a:clrChange>
            <a:lum bright="40000" contrast="40000"/>
          </a:blip>
          <a:srcRect/>
          <a:stretch>
            <a:fillRect/>
          </a:stretch>
        </p:blipFill>
        <p:spPr bwMode="auto">
          <a:xfrm>
            <a:off x="6091238" y="411163"/>
            <a:ext cx="674687" cy="644525"/>
          </a:xfrm>
          <a:prstGeom prst="rect">
            <a:avLst/>
          </a:prstGeom>
          <a:solidFill>
            <a:srgbClr val="BB00FE"/>
          </a:solidFill>
          <a:ln w="9525">
            <a:noFill/>
            <a:miter lim="800000"/>
            <a:headEnd/>
            <a:tailEnd/>
          </a:ln>
        </p:spPr>
      </p:pic>
      <p:sp>
        <p:nvSpPr>
          <p:cNvPr id="9218" name="Rectangle 2"/>
          <p:cNvSpPr>
            <a:spLocks noGrp="1" noChangeArrowheads="1"/>
          </p:cNvSpPr>
          <p:nvPr>
            <p:ph type="ctrTitle"/>
          </p:nvPr>
        </p:nvSpPr>
        <p:spPr>
          <a:xfrm>
            <a:off x="685800" y="990600"/>
            <a:ext cx="7772400" cy="1371600"/>
          </a:xfrm>
        </p:spPr>
        <p:txBody>
          <a:bodyPr/>
          <a:lstStyle>
            <a:lvl1pPr>
              <a:defRPr/>
            </a:lvl1pPr>
          </a:lstStyle>
          <a:p>
            <a:r>
              <a:rPr lang="zh-CN" altLang="en-US"/>
              <a:t>单击此处编辑母版标题样式</a:t>
            </a:r>
          </a:p>
        </p:txBody>
      </p:sp>
      <p:sp>
        <p:nvSpPr>
          <p:cNvPr id="9219" name="Rectangle 3"/>
          <p:cNvSpPr>
            <a:spLocks noGrp="1" noChangeArrowheads="1"/>
          </p:cNvSpPr>
          <p:nvPr>
            <p:ph type="subTitle" idx="1"/>
          </p:nvPr>
        </p:nvSpPr>
        <p:spPr>
          <a:xfrm>
            <a:off x="1447800" y="3429000"/>
            <a:ext cx="7010400" cy="1600200"/>
          </a:xfrm>
        </p:spPr>
        <p:txBody>
          <a:bodyPr/>
          <a:lstStyle>
            <a:lvl1pPr marL="0" indent="0" algn="ctr">
              <a:buFont typeface="Wingdings" pitchFamily="2" charset="2"/>
              <a:buNone/>
              <a:defRPr/>
            </a:lvl1pPr>
          </a:lstStyle>
          <a:p>
            <a:r>
              <a:rPr lang="zh-CN" altLang="en-US"/>
              <a:t>单击此处编辑母版副标题样式</a:t>
            </a:r>
          </a:p>
        </p:txBody>
      </p:sp>
      <p:sp>
        <p:nvSpPr>
          <p:cNvPr id="8" name="Rectangle 4"/>
          <p:cNvSpPr>
            <a:spLocks noGrp="1" noChangeArrowheads="1"/>
          </p:cNvSpPr>
          <p:nvPr>
            <p:ph type="dt" sz="half" idx="10"/>
          </p:nvPr>
        </p:nvSpPr>
        <p:spPr>
          <a:xfrm>
            <a:off x="684213" y="6534150"/>
            <a:ext cx="1905000" cy="323850"/>
          </a:xfrm>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9" name="Rectangle 6"/>
          <p:cNvSpPr>
            <a:spLocks noGrp="1" noChangeArrowheads="1"/>
          </p:cNvSpPr>
          <p:nvPr>
            <p:ph type="sldNum" sz="quarter" idx="11"/>
          </p:nvPr>
        </p:nvSpPr>
        <p:spPr>
          <a:xfrm>
            <a:off x="6553200" y="6381750"/>
            <a:ext cx="1905000" cy="323850"/>
          </a:xfrm>
        </p:spPr>
        <p:txBody>
          <a:bodyPr/>
          <a:lstStyle>
            <a:lvl1pPr fontAlgn="auto">
              <a:spcBef>
                <a:spcPts val="0"/>
              </a:spcBef>
              <a:spcAft>
                <a:spcPts val="0"/>
              </a:spcAft>
              <a:defRPr>
                <a:ea typeface="宋体" panose="02010600030101010101" pitchFamily="2" charset="-122"/>
              </a:defRPr>
            </a:lvl1pPr>
          </a:lstStyle>
          <a:p>
            <a:pPr>
              <a:defRPr/>
            </a:pPr>
            <a:fld id="{55237A65-6E2E-4217-804D-271179184EA9}" type="slidenum">
              <a:rPr lang="en-US" altLang="zh-CN"/>
              <a:pPr>
                <a:defRPr/>
              </a:pPr>
              <a:t>‹#›</a:t>
            </a:fld>
            <a:endParaRPr lang="en-US" altLang="zh-CN"/>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B555190A-0EB8-4E61-AF83-C6D7DDDEACB4}" type="slidenum">
              <a:rPr lang="en-US" altLang="zh-CN"/>
              <a:pPr>
                <a:defRPr/>
              </a:pPr>
              <a:t>‹#›</a:t>
            </a:fld>
            <a:endParaRPr lang="en-US" altLang="zh-CN"/>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AAE2A220-E0C5-4BDA-AAEC-032B982F8E8B}" type="slidenum">
              <a:rPr lang="en-US" altLang="zh-CN"/>
              <a:pPr>
                <a:defRPr/>
              </a:pPr>
              <a:t>‹#›</a:t>
            </a:fld>
            <a:endParaRPr lang="en-US" altLang="zh-CN"/>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A05D3447-278C-4BD9-B35C-24C1C9DEEACF}" type="slidenum">
              <a:rPr lang="en-US" altLang="zh-CN"/>
              <a:pPr>
                <a:defRPr/>
              </a:pPr>
              <a:t>‹#›</a:t>
            </a:fld>
            <a:endParaRPr lang="en-US" altLang="zh-CN"/>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484313"/>
            <a:ext cx="3924300"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484313"/>
            <a:ext cx="3924300"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7"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78E88B80-94A6-45B7-B031-DA1E8D15D282}" type="slidenum">
              <a:rPr lang="en-US" altLang="zh-CN"/>
              <a:pPr>
                <a:defRPr/>
              </a:pPr>
              <a:t>‹#›</a:t>
            </a:fld>
            <a:endParaRPr lang="en-US" altLang="zh-CN"/>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8"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9"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BED72537-ED05-4322-8BB8-2FE3C1C85E64}" type="slidenum">
              <a:rPr lang="en-US" altLang="zh-CN"/>
              <a:pPr>
                <a:defRPr/>
              </a:pPr>
              <a:t>‹#›</a:t>
            </a:fld>
            <a:endParaRPr lang="en-US" altLang="zh-CN"/>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4"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5"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3880B0F7-CF14-4335-AFD9-C3CAAD14D7C9}" type="slidenum">
              <a:rPr lang="en-US" altLang="zh-CN"/>
              <a:pPr>
                <a:defRPr/>
              </a:pPr>
              <a:t>‹#›</a:t>
            </a:fld>
            <a:endParaRPr lang="en-US" altLang="zh-CN"/>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3"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4"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A0B079B5-FA1F-4113-BA1B-620158B3DBFA}" type="slidenum">
              <a:rPr lang="en-US" altLang="zh-CN"/>
              <a:pPr>
                <a:defRPr/>
              </a:pPr>
              <a:t>‹#›</a:t>
            </a:fld>
            <a:endParaRPr lang="en-US" altLang="zh-CN"/>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7"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DD3196CF-6858-4455-A862-281467EBF85F}" type="slidenum">
              <a:rPr lang="en-US" altLang="zh-CN"/>
              <a:pPr>
                <a:defRPr/>
              </a:pPr>
              <a:t>‹#›</a:t>
            </a:fld>
            <a:endParaRPr lang="en-US" altLang="zh-CN"/>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7"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0AB0B502-78BE-460A-92CA-3CDBAE54D4F5}" type="slidenum">
              <a:rPr lang="en-US" altLang="zh-CN"/>
              <a:pPr>
                <a:defRPr/>
              </a:pPr>
              <a:t>‹#›</a:t>
            </a:fld>
            <a:endParaRPr lang="en-US" altLang="zh-CN"/>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6CD2A1AF-7E84-43BF-9380-B15DDB3F1259}" type="slidenum">
              <a:rPr lang="en-US" altLang="zh-CN"/>
              <a:pPr>
                <a:defRPr/>
              </a:pPr>
              <a:t>‹#›</a:t>
            </a:fld>
            <a:endParaRPr lang="en-US" altLang="zh-CN"/>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61138" y="260350"/>
            <a:ext cx="2006600" cy="59769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9750" y="260350"/>
            <a:ext cx="5868988" cy="59769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908B39F9-A2FE-4543-9B93-9A214E95CA10}" type="slidenum">
              <a:rPr lang="en-US" altLang="zh-CN"/>
              <a:pPr>
                <a:defRPr/>
              </a:pPr>
              <a:t>‹#›</a:t>
            </a:fld>
            <a:endParaRPr lang="en-US" altLang="zh-CN"/>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35712" y="324066"/>
            <a:ext cx="7876327" cy="706090"/>
          </a:xfrm>
          <a:prstGeom prst="rect">
            <a:avLst/>
          </a:prstGeom>
        </p:spPr>
        <p:txBody>
          <a:bodyPr anchor="ctr"/>
          <a:lstStyle>
            <a:lvl1pPr>
              <a:defRPr lang="zh-CN" altLang="en-US" sz="3200" b="1" kern="1200" spc="600" baseline="0" dirty="0">
                <a:solidFill>
                  <a:schemeClr val="accent1">
                    <a:lumMod val="75000"/>
                  </a:schemeClr>
                </a:solidFill>
                <a:latin typeface="微软雅黑" panose="020B0503020204020204" pitchFamily="34" charset="-122"/>
                <a:ea typeface="微软雅黑" pitchFamily="34" charset="-122"/>
                <a:cs typeface="+mj-cs"/>
              </a:defRPr>
            </a:lvl1pPr>
          </a:lstStyle>
          <a:p>
            <a:r>
              <a:rPr lang="zh-CN" altLang="en-US" dirty="0" smtClean="0"/>
              <a:t>单击此处编辑母版标题样式</a:t>
            </a:r>
            <a:endParaRPr lang="zh-CN" altLang="en-US" dirty="0"/>
          </a:p>
        </p:txBody>
      </p:sp>
      <p:sp>
        <p:nvSpPr>
          <p:cNvPr id="3" name="灯片编号占位符 4"/>
          <p:cNvSpPr>
            <a:spLocks noGrp="1"/>
          </p:cNvSpPr>
          <p:nvPr>
            <p:ph type="sldNum" sz="quarter" idx="10"/>
          </p:nvPr>
        </p:nvSpPr>
        <p:spPr>
          <a:xfrm>
            <a:off x="8128000" y="6519863"/>
            <a:ext cx="727075" cy="260350"/>
          </a:xfrm>
        </p:spPr>
        <p:txBody>
          <a:bodyPr wrap="none" anchor="ctr">
            <a:spAutoFit/>
          </a:bodyPr>
          <a:lstStyle>
            <a:lvl1pPr algn="ctr" fontAlgn="auto">
              <a:spcBef>
                <a:spcPts val="0"/>
              </a:spcBef>
              <a:spcAft>
                <a:spcPts val="0"/>
              </a:spcAft>
              <a:defRPr lang="zh-CN" altLang="en-US" sz="1100" b="1" i="1">
                <a:solidFill>
                  <a:srgbClr val="FFFFFF">
                    <a:lumMod val="50000"/>
                  </a:srgbClr>
                </a:solidFill>
                <a:latin typeface="Arial" pitchFamily="34" charset="0"/>
                <a:ea typeface="宋体" panose="02010600030101010101" pitchFamily="2" charset="-122"/>
                <a:cs typeface="Arial" pitchFamily="34" charset="0"/>
              </a:defRPr>
            </a:lvl1pPr>
          </a:lstStyle>
          <a:p>
            <a:pPr>
              <a:defRPr/>
            </a:pPr>
            <a:r>
              <a:rPr lang="en-US" altLang="zh-CN"/>
              <a:t>Page </a:t>
            </a:r>
            <a:fld id="{1FC07ACE-76D8-48E1-8199-E47B844A7D76}" type="slidenum">
              <a:rPr lang="en-US" altLang="zh-CN"/>
              <a:pPr>
                <a:defRPr/>
              </a:pPr>
              <a:t>‹#›</a:t>
            </a:fld>
            <a:endParaRPr lang="en-US"/>
          </a:p>
        </p:txBody>
      </p:sp>
      <p:sp>
        <p:nvSpPr>
          <p:cNvPr id="4" name="Date Placeholder 3"/>
          <p:cNvSpPr>
            <a:spLocks noGrp="1"/>
          </p:cNvSpPr>
          <p:nvPr>
            <p:ph type="dt" sz="half" idx="11"/>
          </p:nvPr>
        </p:nvSpPr>
        <p:spPr>
          <a:xfrm>
            <a:off x="274638" y="6467475"/>
            <a:ext cx="2133600" cy="365125"/>
          </a:xfrm>
        </p:spPr>
        <p:txBody>
          <a:bodyPr anchor="ctr"/>
          <a:lstStyle>
            <a:lvl1pPr algn="l" fontAlgn="auto">
              <a:spcBef>
                <a:spcPts val="0"/>
              </a:spcBef>
              <a:spcAft>
                <a:spcPts val="0"/>
              </a:spcAft>
              <a:defRPr sz="1200" b="0">
                <a:solidFill>
                  <a:srgbClr val="FFFFFF">
                    <a:lumMod val="50000"/>
                  </a:srgbClr>
                </a:solidFill>
                <a:latin typeface="黑体" pitchFamily="49" charset="-122"/>
                <a:ea typeface="黑体" pitchFamily="49" charset="-122"/>
              </a:defRPr>
            </a:lvl1pPr>
          </a:lstStyle>
          <a:p>
            <a:pPr>
              <a:defRPr/>
            </a:pPr>
            <a:endParaRPr lang="en-US" altLang="zh-CN"/>
          </a:p>
        </p:txBody>
      </p:sp>
      <p:sp>
        <p:nvSpPr>
          <p:cNvPr id="5" name="Footer Placeholder 4"/>
          <p:cNvSpPr>
            <a:spLocks noGrp="1"/>
          </p:cNvSpPr>
          <p:nvPr>
            <p:ph type="ftr" sz="quarter" idx="12"/>
          </p:nvPr>
        </p:nvSpPr>
        <p:spPr>
          <a:xfrm>
            <a:off x="3167063" y="6467475"/>
            <a:ext cx="2895600" cy="365125"/>
          </a:xfrm>
        </p:spPr>
        <p:txBody>
          <a:bodyPr anchor="ctr"/>
          <a:lstStyle>
            <a:lvl1pPr algn="ctr" fontAlgn="auto">
              <a:spcBef>
                <a:spcPts val="0"/>
              </a:spcBef>
              <a:spcAft>
                <a:spcPts val="0"/>
              </a:spcAft>
              <a:defRPr lang="zh-CN" altLang="en-US" sz="1200" b="0" kern="1200">
                <a:solidFill>
                  <a:srgbClr val="FFFFFF">
                    <a:lumMod val="50000"/>
                  </a:srgb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484313"/>
            <a:ext cx="3924300"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484313"/>
            <a:ext cx="3924300"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7"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62DD1604-6A90-42F0-864A-D5D7FFC1A370}" type="slidenum">
              <a:rPr lang="en-US" altLang="zh-CN"/>
              <a:pPr>
                <a:defRPr/>
              </a:pPr>
              <a:t>‹#›</a:t>
            </a:fld>
            <a:endParaRPr lang="en-US" altLang="zh-CN"/>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4" name="直接连接符 15"/>
          <p:cNvCxnSpPr>
            <a:endCxn id="17" idx="1"/>
          </p:cNvCxnSpPr>
          <p:nvPr userDrawn="1"/>
        </p:nvCxnSpPr>
        <p:spPr>
          <a:xfrm flipV="1">
            <a:off x="-22225" y="682625"/>
            <a:ext cx="2136775" cy="6350"/>
          </a:xfrm>
          <a:prstGeom prst="line">
            <a:avLst/>
          </a:prstGeom>
          <a:ln w="15875">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5" name="矩形 16"/>
          <p:cNvSpPr/>
          <p:nvPr userDrawn="1"/>
        </p:nvSpPr>
        <p:spPr bwMode="auto">
          <a:xfrm>
            <a:off x="2114550" y="585788"/>
            <a:ext cx="7051675" cy="193675"/>
          </a:xfrm>
          <a:prstGeom prst="rect">
            <a:avLst/>
          </a:prstGeom>
          <a:solidFill>
            <a:srgbClr val="00B0F0"/>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6" name="矩形 17"/>
          <p:cNvSpPr/>
          <p:nvPr userDrawn="1"/>
        </p:nvSpPr>
        <p:spPr bwMode="auto">
          <a:xfrm>
            <a:off x="-22225" y="6467475"/>
            <a:ext cx="9188450" cy="390525"/>
          </a:xfrm>
          <a:prstGeom prst="rect">
            <a:avLst/>
          </a:prstGeom>
          <a:solidFill>
            <a:schemeClr val="tx1">
              <a:lumMod val="65000"/>
              <a:lumOff val="35000"/>
            </a:schemeClr>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cxnSp>
        <p:nvCxnSpPr>
          <p:cNvPr id="7" name="直接连接符 20"/>
          <p:cNvCxnSpPr/>
          <p:nvPr userDrawn="1"/>
        </p:nvCxnSpPr>
        <p:spPr>
          <a:xfrm>
            <a:off x="-22225" y="6521450"/>
            <a:ext cx="920432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3"/>
          <p:cNvSpPr>
            <a:spLocks noGrp="1"/>
          </p:cNvSpPr>
          <p:nvPr>
            <p:ph type="dt" sz="half" idx="10"/>
          </p:nvPr>
        </p:nvSpPr>
        <p:spPr/>
        <p:txBody>
          <a:bodyPr/>
          <a:lstStyle>
            <a:lvl1pPr algn="l">
              <a:defRPr sz="1200" b="0">
                <a:solidFill>
                  <a:prstClr val="white">
                    <a:lumMod val="75000"/>
                  </a:prstClr>
                </a:solidFill>
                <a:latin typeface="黑体" pitchFamily="49" charset="-122"/>
                <a:ea typeface="黑体" pitchFamily="49" charset="-122"/>
              </a:defRPr>
            </a:lvl1pPr>
          </a:lstStyle>
          <a:p>
            <a:pPr>
              <a:defRPr/>
            </a:pPr>
            <a:endParaRPr lang="en-US" altLang="zh-CN"/>
          </a:p>
        </p:txBody>
      </p:sp>
      <p:sp>
        <p:nvSpPr>
          <p:cNvPr id="9" name="Footer Placeholder 4"/>
          <p:cNvSpPr>
            <a:spLocks noGrp="1"/>
          </p:cNvSpPr>
          <p:nvPr>
            <p:ph type="ftr" sz="quarter" idx="11"/>
          </p:nvPr>
        </p:nvSpPr>
        <p:spPr/>
        <p:txBody>
          <a:bodyPr/>
          <a:lstStyle>
            <a:lvl1pPr algn="r">
              <a:defRPr lang="zh-CN" altLang="en-US" sz="1200" b="0" kern="1200">
                <a:solidFill>
                  <a:prstClr val="white">
                    <a:lumMod val="75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
        <p:nvSpPr>
          <p:cNvPr id="10" name="灯片编号占位符 4"/>
          <p:cNvSpPr>
            <a:spLocks noGrp="1"/>
          </p:cNvSpPr>
          <p:nvPr>
            <p:ph type="sldNum" sz="quarter" idx="12"/>
          </p:nvPr>
        </p:nvSpPr>
        <p:spPr/>
        <p:txBody>
          <a:bodyPr/>
          <a:lstStyle>
            <a:lvl1pPr>
              <a:defRPr/>
            </a:lvl1pPr>
          </a:lstStyle>
          <a:p>
            <a:pPr>
              <a:defRPr/>
            </a:pPr>
            <a:r>
              <a:rPr lang="en-US" altLang="zh-CN"/>
              <a:t>Page </a:t>
            </a:r>
            <a:fld id="{23ED62F2-526C-405D-B035-F77B6250140F}" type="slidenum">
              <a:rPr lang="en-US" altLang="zh-CN"/>
              <a:pPr>
                <a:defRPr/>
              </a:pPr>
              <a:t>‹#›</a:t>
            </a:fld>
            <a:endParaRPr lang="en-US"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直接连接符 12"/>
          <p:cNvCxnSpPr>
            <a:endCxn id="14" idx="1"/>
          </p:cNvCxnSpPr>
          <p:nvPr userDrawn="1"/>
        </p:nvCxnSpPr>
        <p:spPr>
          <a:xfrm flipV="1">
            <a:off x="-22225" y="682625"/>
            <a:ext cx="2136775" cy="6350"/>
          </a:xfrm>
          <a:prstGeom prst="line">
            <a:avLst/>
          </a:prstGeom>
          <a:ln w="15875">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矩形 13"/>
          <p:cNvSpPr/>
          <p:nvPr userDrawn="1"/>
        </p:nvSpPr>
        <p:spPr bwMode="auto">
          <a:xfrm>
            <a:off x="2114550" y="585788"/>
            <a:ext cx="7051675" cy="193675"/>
          </a:xfrm>
          <a:prstGeom prst="rect">
            <a:avLst/>
          </a:prstGeom>
          <a:solidFill>
            <a:srgbClr val="00B0F0"/>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4" name="矩形 14"/>
          <p:cNvSpPr/>
          <p:nvPr userDrawn="1"/>
        </p:nvSpPr>
        <p:spPr bwMode="auto">
          <a:xfrm>
            <a:off x="-22225" y="6467475"/>
            <a:ext cx="9188450" cy="390525"/>
          </a:xfrm>
          <a:prstGeom prst="rect">
            <a:avLst/>
          </a:prstGeom>
          <a:solidFill>
            <a:schemeClr val="tx1">
              <a:lumMod val="65000"/>
              <a:lumOff val="35000"/>
            </a:schemeClr>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cxnSp>
        <p:nvCxnSpPr>
          <p:cNvPr id="5" name="直接连接符 17"/>
          <p:cNvCxnSpPr/>
          <p:nvPr userDrawn="1"/>
        </p:nvCxnSpPr>
        <p:spPr>
          <a:xfrm>
            <a:off x="-22225" y="6521450"/>
            <a:ext cx="920432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 name="Date Placeholder 3"/>
          <p:cNvSpPr>
            <a:spLocks noGrp="1"/>
          </p:cNvSpPr>
          <p:nvPr>
            <p:ph type="dt" sz="half" idx="10"/>
          </p:nvPr>
        </p:nvSpPr>
        <p:spPr/>
        <p:txBody>
          <a:bodyPr/>
          <a:lstStyle>
            <a:lvl1pPr algn="l">
              <a:defRPr sz="1200" b="0">
                <a:solidFill>
                  <a:prstClr val="white">
                    <a:lumMod val="75000"/>
                  </a:prstClr>
                </a:solidFill>
                <a:latin typeface="黑体" pitchFamily="49" charset="-122"/>
                <a:ea typeface="黑体" pitchFamily="49" charset="-122"/>
              </a:defRPr>
            </a:lvl1pPr>
          </a:lstStyle>
          <a:p>
            <a:pPr>
              <a:defRPr/>
            </a:pPr>
            <a:endParaRPr lang="en-US" altLang="zh-CN"/>
          </a:p>
        </p:txBody>
      </p:sp>
      <p:sp>
        <p:nvSpPr>
          <p:cNvPr id="7" name="Footer Placeholder 4"/>
          <p:cNvSpPr>
            <a:spLocks noGrp="1"/>
          </p:cNvSpPr>
          <p:nvPr>
            <p:ph type="ftr" sz="quarter" idx="11"/>
          </p:nvPr>
        </p:nvSpPr>
        <p:spPr/>
        <p:txBody>
          <a:bodyPr/>
          <a:lstStyle>
            <a:lvl1pPr algn="r">
              <a:defRPr lang="zh-CN" altLang="en-US" sz="1200" b="0" kern="1200">
                <a:solidFill>
                  <a:prstClr val="white">
                    <a:lumMod val="75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
        <p:nvSpPr>
          <p:cNvPr id="8" name="灯片编号占位符 4"/>
          <p:cNvSpPr>
            <a:spLocks noGrp="1"/>
          </p:cNvSpPr>
          <p:nvPr>
            <p:ph type="sldNum" sz="quarter" idx="12"/>
          </p:nvPr>
        </p:nvSpPr>
        <p:spPr/>
        <p:txBody>
          <a:bodyPr/>
          <a:lstStyle>
            <a:lvl1pPr>
              <a:defRPr/>
            </a:lvl1pPr>
          </a:lstStyle>
          <a:p>
            <a:pPr>
              <a:defRPr/>
            </a:pPr>
            <a:r>
              <a:rPr lang="en-US" altLang="zh-CN"/>
              <a:t>Page </a:t>
            </a:r>
            <a:fld id="{DE563AC2-9725-4E62-A572-AE21DCBCF3D1}" type="slidenum">
              <a:rPr lang="en-US" altLang="zh-CN"/>
              <a:pPr>
                <a:defRPr/>
              </a:pPr>
              <a:t>‹#›</a:t>
            </a:fld>
            <a:endParaRPr lang="en-US"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矩形 6"/>
          <p:cNvSpPr/>
          <p:nvPr userDrawn="1"/>
        </p:nvSpPr>
        <p:spPr bwMode="auto">
          <a:xfrm>
            <a:off x="-22225" y="6467475"/>
            <a:ext cx="9188450" cy="390525"/>
          </a:xfrm>
          <a:prstGeom prst="rect">
            <a:avLst/>
          </a:prstGeom>
          <a:solidFill>
            <a:schemeClr val="tx1">
              <a:lumMod val="65000"/>
              <a:lumOff val="35000"/>
            </a:schemeClr>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cxnSp>
        <p:nvCxnSpPr>
          <p:cNvPr id="4" name="直接连接符 9"/>
          <p:cNvCxnSpPr/>
          <p:nvPr userDrawn="1"/>
        </p:nvCxnSpPr>
        <p:spPr>
          <a:xfrm>
            <a:off x="-22225" y="6521450"/>
            <a:ext cx="920432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p:nvPr>
        </p:nvSpPr>
        <p:spPr>
          <a:xfrm>
            <a:off x="144045" y="149255"/>
            <a:ext cx="1778884" cy="482758"/>
          </a:xfrm>
          <a:prstGeom prst="rect">
            <a:avLst/>
          </a:prstGeom>
        </p:spPr>
        <p:txBody>
          <a:bodyPr anchor="ctr" anchorCtr="0"/>
          <a:lstStyle>
            <a:lvl1pPr algn="l">
              <a:defRPr lang="zh-CN" altLang="en-US" sz="2400" b="1" kern="1200" spc="600" baseline="0" dirty="0">
                <a:solidFill>
                  <a:schemeClr val="tx1"/>
                </a:solidFill>
                <a:latin typeface="Century Gothic" pitchFamily="34" charset="0"/>
                <a:ea typeface="微软雅黑" pitchFamily="34" charset="-122"/>
                <a:cs typeface="+mj-cs"/>
              </a:defRPr>
            </a:lvl1pPr>
          </a:lstStyle>
          <a:p>
            <a:r>
              <a:rPr lang="zh-CN" altLang="en-US" dirty="0" smtClean="0"/>
              <a:t>单击此处编辑母版标题样式</a:t>
            </a:r>
            <a:endParaRPr lang="zh-CN" altLang="en-US" dirty="0"/>
          </a:p>
        </p:txBody>
      </p:sp>
      <p:sp>
        <p:nvSpPr>
          <p:cNvPr id="5" name="Date Placeholder 3"/>
          <p:cNvSpPr>
            <a:spLocks noGrp="1"/>
          </p:cNvSpPr>
          <p:nvPr>
            <p:ph type="dt" sz="half" idx="10"/>
          </p:nvPr>
        </p:nvSpPr>
        <p:spPr/>
        <p:txBody>
          <a:bodyPr/>
          <a:lstStyle>
            <a:lvl1pPr algn="l">
              <a:defRPr sz="1200" b="0">
                <a:solidFill>
                  <a:prstClr val="white">
                    <a:lumMod val="75000"/>
                  </a:prstClr>
                </a:solidFill>
                <a:latin typeface="黑体" pitchFamily="49" charset="-122"/>
                <a:ea typeface="黑体" pitchFamily="49" charset="-122"/>
              </a:defRPr>
            </a:lvl1pPr>
          </a:lstStyle>
          <a:p>
            <a:pPr>
              <a:defRPr/>
            </a:pPr>
            <a:endParaRPr lang="en-US" altLang="zh-CN"/>
          </a:p>
        </p:txBody>
      </p:sp>
      <p:sp>
        <p:nvSpPr>
          <p:cNvPr id="6" name="Footer Placeholder 4"/>
          <p:cNvSpPr>
            <a:spLocks noGrp="1"/>
          </p:cNvSpPr>
          <p:nvPr>
            <p:ph type="ftr" sz="quarter" idx="11"/>
          </p:nvPr>
        </p:nvSpPr>
        <p:spPr/>
        <p:txBody>
          <a:bodyPr/>
          <a:lstStyle>
            <a:lvl1pPr algn="r">
              <a:defRPr lang="zh-CN" altLang="en-US" sz="1200" b="0" kern="1200">
                <a:solidFill>
                  <a:prstClr val="white">
                    <a:lumMod val="75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
        <p:nvSpPr>
          <p:cNvPr id="7" name="灯片编号占位符 4"/>
          <p:cNvSpPr>
            <a:spLocks noGrp="1"/>
          </p:cNvSpPr>
          <p:nvPr>
            <p:ph type="sldNum" sz="quarter" idx="12"/>
          </p:nvPr>
        </p:nvSpPr>
        <p:spPr/>
        <p:txBody>
          <a:bodyPr/>
          <a:lstStyle>
            <a:lvl1pPr>
              <a:defRPr/>
            </a:lvl1pPr>
          </a:lstStyle>
          <a:p>
            <a:pPr>
              <a:defRPr/>
            </a:pPr>
            <a:r>
              <a:rPr lang="en-US" altLang="zh-CN"/>
              <a:t>Page </a:t>
            </a:r>
            <a:fld id="{17837D4D-C1EE-481E-B77A-4720DB2AE160}" type="slidenum">
              <a:rPr lang="en-US" altLang="zh-CN"/>
              <a:pPr>
                <a:defRPr/>
              </a:pPr>
              <a:t>‹#›</a:t>
            </a:fld>
            <a:endParaRPr lang="en-US"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1457325"/>
            <a:ext cx="77724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defTabSz="914400" eaLnBrk="0" hangingPunct="0">
              <a:defRPr/>
            </a:pPr>
            <a:endParaRPr lang="zh-CN" altLang="en-US">
              <a:solidFill>
                <a:srgbClr val="000000"/>
              </a:solidFill>
              <a:latin typeface="Arial" panose="020B0604020202020204" pitchFamily="34" charset="0"/>
              <a:ea typeface="宋体" panose="02010600030101010101" pitchFamily="2" charset="-122"/>
            </a:endParaRPr>
          </a:p>
        </p:txBody>
      </p:sp>
      <p:pic>
        <p:nvPicPr>
          <p:cNvPr id="5" name="Picture 8" descr="shouyea5"/>
          <p:cNvPicPr>
            <a:picLocks noChangeAspect="1" noChangeArrowheads="1"/>
          </p:cNvPicPr>
          <p:nvPr/>
        </p:nvPicPr>
        <p:blipFill>
          <a:blip r:embed="rId2"/>
          <a:srcRect l="30542" b="26863"/>
          <a:stretch>
            <a:fillRect/>
          </a:stretch>
        </p:blipFill>
        <p:spPr bwMode="auto">
          <a:xfrm>
            <a:off x="6923088" y="404813"/>
            <a:ext cx="1581150" cy="592137"/>
          </a:xfrm>
          <a:prstGeom prst="rect">
            <a:avLst/>
          </a:prstGeom>
          <a:noFill/>
          <a:ln w="9525">
            <a:noFill/>
            <a:miter lim="800000"/>
            <a:headEnd/>
            <a:tailEnd/>
          </a:ln>
        </p:spPr>
      </p:pic>
      <p:sp>
        <p:nvSpPr>
          <p:cNvPr id="6" name="Line 9"/>
          <p:cNvSpPr>
            <a:spLocks noChangeShapeType="1"/>
          </p:cNvSpPr>
          <p:nvPr/>
        </p:nvSpPr>
        <p:spPr bwMode="auto">
          <a:xfrm>
            <a:off x="684213" y="6237288"/>
            <a:ext cx="7775575" cy="0"/>
          </a:xfrm>
          <a:prstGeom prst="line">
            <a:avLst/>
          </a:prstGeom>
          <a:noFill/>
          <a:ln w="9525">
            <a:solidFill>
              <a:schemeClr val="accent2"/>
            </a:solidFill>
            <a:round/>
            <a:headEnd/>
            <a:tailEnd/>
          </a:ln>
        </p:spPr>
        <p:txBody>
          <a:bodyPr/>
          <a:lstStyle/>
          <a:p>
            <a:pPr defTabSz="914400" eaLnBrk="0" hangingPunct="0">
              <a:defRPr/>
            </a:pPr>
            <a:endParaRPr lang="zh-CN" altLang="en-US">
              <a:solidFill>
                <a:srgbClr val="000000"/>
              </a:solidFill>
              <a:latin typeface="Arial" panose="020B0604020202020204" pitchFamily="34" charset="0"/>
              <a:ea typeface="宋体" panose="02010600030101010101" pitchFamily="2" charset="-122"/>
            </a:endParaRPr>
          </a:p>
        </p:txBody>
      </p:sp>
      <p:pic>
        <p:nvPicPr>
          <p:cNvPr id="7" name="Picture 10" descr="TUBIAO"/>
          <p:cNvPicPr>
            <a:picLocks noChangeAspect="1" noChangeArrowheads="1"/>
          </p:cNvPicPr>
          <p:nvPr userDrawn="1"/>
        </p:nvPicPr>
        <p:blipFill>
          <a:blip r:embed="rId3">
            <a:clrChange>
              <a:clrFrom>
                <a:srgbClr val="040204"/>
              </a:clrFrom>
              <a:clrTo>
                <a:srgbClr val="040204">
                  <a:alpha val="0"/>
                </a:srgbClr>
              </a:clrTo>
            </a:clrChange>
            <a:lum bright="40000" contrast="40000"/>
          </a:blip>
          <a:srcRect/>
          <a:stretch>
            <a:fillRect/>
          </a:stretch>
        </p:blipFill>
        <p:spPr bwMode="auto">
          <a:xfrm>
            <a:off x="6091238" y="411163"/>
            <a:ext cx="674687" cy="644525"/>
          </a:xfrm>
          <a:prstGeom prst="rect">
            <a:avLst/>
          </a:prstGeom>
          <a:solidFill>
            <a:srgbClr val="BB00FE"/>
          </a:solidFill>
          <a:ln w="9525">
            <a:noFill/>
            <a:miter lim="800000"/>
            <a:headEnd/>
            <a:tailEnd/>
          </a:ln>
        </p:spPr>
      </p:pic>
      <p:sp>
        <p:nvSpPr>
          <p:cNvPr id="9218" name="Rectangle 2"/>
          <p:cNvSpPr>
            <a:spLocks noGrp="1" noChangeArrowheads="1"/>
          </p:cNvSpPr>
          <p:nvPr>
            <p:ph type="ctrTitle"/>
          </p:nvPr>
        </p:nvSpPr>
        <p:spPr>
          <a:xfrm>
            <a:off x="685800" y="990600"/>
            <a:ext cx="7772400" cy="1371600"/>
          </a:xfrm>
        </p:spPr>
        <p:txBody>
          <a:bodyPr/>
          <a:lstStyle>
            <a:lvl1pPr>
              <a:defRPr/>
            </a:lvl1pPr>
          </a:lstStyle>
          <a:p>
            <a:r>
              <a:rPr lang="zh-CN" altLang="en-US"/>
              <a:t>单击此处编辑母版标题样式</a:t>
            </a:r>
          </a:p>
        </p:txBody>
      </p:sp>
      <p:sp>
        <p:nvSpPr>
          <p:cNvPr id="9219" name="Rectangle 3"/>
          <p:cNvSpPr>
            <a:spLocks noGrp="1" noChangeArrowheads="1"/>
          </p:cNvSpPr>
          <p:nvPr>
            <p:ph type="subTitle" idx="1"/>
          </p:nvPr>
        </p:nvSpPr>
        <p:spPr>
          <a:xfrm>
            <a:off x="1447800" y="3429000"/>
            <a:ext cx="7010400" cy="1600200"/>
          </a:xfrm>
        </p:spPr>
        <p:txBody>
          <a:bodyPr/>
          <a:lstStyle>
            <a:lvl1pPr marL="0" indent="0" algn="ctr">
              <a:buFont typeface="Wingdings" pitchFamily="2" charset="2"/>
              <a:buNone/>
              <a:defRPr/>
            </a:lvl1pPr>
          </a:lstStyle>
          <a:p>
            <a:r>
              <a:rPr lang="zh-CN" altLang="en-US"/>
              <a:t>单击此处编辑母版副标题样式</a:t>
            </a:r>
          </a:p>
        </p:txBody>
      </p:sp>
      <p:sp>
        <p:nvSpPr>
          <p:cNvPr id="8" name="Rectangle 4"/>
          <p:cNvSpPr>
            <a:spLocks noGrp="1" noChangeArrowheads="1"/>
          </p:cNvSpPr>
          <p:nvPr>
            <p:ph type="dt" sz="half" idx="10"/>
          </p:nvPr>
        </p:nvSpPr>
        <p:spPr>
          <a:xfrm>
            <a:off x="684213" y="6534150"/>
            <a:ext cx="1905000" cy="323850"/>
          </a:xfrm>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9" name="Rectangle 6"/>
          <p:cNvSpPr>
            <a:spLocks noGrp="1" noChangeArrowheads="1"/>
          </p:cNvSpPr>
          <p:nvPr>
            <p:ph type="sldNum" sz="quarter" idx="11"/>
          </p:nvPr>
        </p:nvSpPr>
        <p:spPr>
          <a:xfrm>
            <a:off x="6553200" y="6381750"/>
            <a:ext cx="1905000" cy="323850"/>
          </a:xfrm>
        </p:spPr>
        <p:txBody>
          <a:bodyPr/>
          <a:lstStyle>
            <a:lvl1pPr fontAlgn="auto">
              <a:spcBef>
                <a:spcPts val="0"/>
              </a:spcBef>
              <a:spcAft>
                <a:spcPts val="0"/>
              </a:spcAft>
              <a:defRPr>
                <a:ea typeface="宋体" panose="02010600030101010101" pitchFamily="2" charset="-122"/>
              </a:defRPr>
            </a:lvl1pPr>
          </a:lstStyle>
          <a:p>
            <a:pPr>
              <a:defRPr/>
            </a:pPr>
            <a:fld id="{3DD094BF-4F0B-4110-848F-104761CAE1FA}" type="slidenum">
              <a:rPr lang="en-US" altLang="zh-CN"/>
              <a:pPr>
                <a:defRPr/>
              </a:pPr>
              <a:t>‹#›</a:t>
            </a:fld>
            <a:endParaRPr lang="en-US" altLang="zh-CN"/>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B4FDADB3-5B26-48E2-B0D5-B63B9310DAC3}" type="slidenum">
              <a:rPr lang="en-US" altLang="zh-CN"/>
              <a:pPr>
                <a:defRPr/>
              </a:pPr>
              <a:t>‹#›</a:t>
            </a:fld>
            <a:endParaRPr lang="en-US" altLang="zh-CN"/>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0EDA5717-E704-40AE-BE79-7527E35E7E26}" type="slidenum">
              <a:rPr lang="en-US" altLang="zh-CN"/>
              <a:pPr>
                <a:defRPr/>
              </a:pPr>
              <a:t>‹#›</a:t>
            </a:fld>
            <a:endParaRPr lang="en-US" altLang="zh-CN"/>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484313"/>
            <a:ext cx="3924300"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484313"/>
            <a:ext cx="3924300"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7"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19BC2CFF-63D7-48DA-9E00-04186347365A}" type="slidenum">
              <a:rPr lang="en-US" altLang="zh-CN"/>
              <a:pPr>
                <a:defRPr/>
              </a:pPr>
              <a:t>‹#›</a:t>
            </a:fld>
            <a:endParaRPr lang="en-US" altLang="zh-CN"/>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8"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9"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35AE2F24-61D3-4A33-8A18-7AD44A46E86A}" type="slidenum">
              <a:rPr lang="en-US" altLang="zh-CN"/>
              <a:pPr>
                <a:defRPr/>
              </a:pPr>
              <a:t>‹#›</a:t>
            </a:fld>
            <a:endParaRPr lang="en-US" altLang="zh-CN"/>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4"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5"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A665D0FE-0BA6-46AE-A3DE-339A7DC82749}" type="slidenum">
              <a:rPr lang="en-US" altLang="zh-CN"/>
              <a:pPr>
                <a:defRPr/>
              </a:pPr>
              <a:t>‹#›</a:t>
            </a:fld>
            <a:endParaRPr lang="en-US" altLang="zh-CN"/>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3"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4"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5AEF0E59-6D8E-43BE-8E3F-6404F9E6D78E}" type="slidenum">
              <a:rPr lang="en-US" altLang="zh-CN"/>
              <a:pPr>
                <a:defRPr/>
              </a:pPr>
              <a:t>‹#›</a:t>
            </a:fld>
            <a:endParaRPr lang="en-US" altLang="zh-CN"/>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8"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9"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800BE1E7-4E91-4FC9-AD47-1A4DD1EF6EB2}" type="slidenum">
              <a:rPr lang="en-US" altLang="zh-CN"/>
              <a:pPr>
                <a:defRPr/>
              </a:pPr>
              <a:t>‹#›</a:t>
            </a:fld>
            <a:endParaRPr lang="en-US" altLang="zh-CN"/>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7"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259617CE-FA9C-47F8-AF9B-F19742E941B7}" type="slidenum">
              <a:rPr lang="en-US" altLang="zh-CN"/>
              <a:pPr>
                <a:defRPr/>
              </a:pPr>
              <a:t>‹#›</a:t>
            </a:fld>
            <a:endParaRPr lang="en-US" altLang="zh-CN"/>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7"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19200C94-7A5C-4C56-960A-10E90D642935}" type="slidenum">
              <a:rPr lang="en-US" altLang="zh-CN"/>
              <a:pPr>
                <a:defRPr/>
              </a:pPr>
              <a:t>‹#›</a:t>
            </a:fld>
            <a:endParaRPr lang="en-US" altLang="zh-CN"/>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AD15FE6F-CEF9-40CF-92C8-FCACD0E066C8}" type="slidenum">
              <a:rPr lang="en-US" altLang="zh-CN"/>
              <a:pPr>
                <a:defRPr/>
              </a:pPr>
              <a:t>‹#›</a:t>
            </a:fld>
            <a:endParaRPr lang="en-US" altLang="zh-CN"/>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61138" y="260350"/>
            <a:ext cx="2006600" cy="59769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9750" y="260350"/>
            <a:ext cx="5868988" cy="59769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E58F98EE-93DC-4FD8-938F-16E462AC564E}" type="slidenum">
              <a:rPr lang="en-US" altLang="zh-CN"/>
              <a:pPr>
                <a:defRPr/>
              </a:pPr>
              <a:t>‹#›</a:t>
            </a:fld>
            <a:endParaRPr lang="en-US" altLang="zh-CN"/>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35712" y="324066"/>
            <a:ext cx="7876327" cy="706090"/>
          </a:xfrm>
          <a:prstGeom prst="rect">
            <a:avLst/>
          </a:prstGeom>
        </p:spPr>
        <p:txBody>
          <a:bodyPr anchor="ctr"/>
          <a:lstStyle>
            <a:lvl1pPr>
              <a:defRPr lang="zh-CN" altLang="en-US" sz="3200" b="1" kern="1200" spc="600" baseline="0" dirty="0">
                <a:solidFill>
                  <a:schemeClr val="accent1">
                    <a:lumMod val="75000"/>
                  </a:schemeClr>
                </a:solidFill>
                <a:latin typeface="微软雅黑" panose="020B0503020204020204" pitchFamily="34" charset="-122"/>
                <a:ea typeface="微软雅黑" pitchFamily="34" charset="-122"/>
                <a:cs typeface="+mj-cs"/>
              </a:defRPr>
            </a:lvl1pPr>
          </a:lstStyle>
          <a:p>
            <a:r>
              <a:rPr lang="zh-CN" altLang="en-US" dirty="0" smtClean="0"/>
              <a:t>单击此处编辑母版标题样式</a:t>
            </a:r>
            <a:endParaRPr lang="zh-CN" altLang="en-US" dirty="0"/>
          </a:p>
        </p:txBody>
      </p:sp>
      <p:sp>
        <p:nvSpPr>
          <p:cNvPr id="3" name="灯片编号占位符 4"/>
          <p:cNvSpPr>
            <a:spLocks noGrp="1"/>
          </p:cNvSpPr>
          <p:nvPr>
            <p:ph type="sldNum" sz="quarter" idx="10"/>
          </p:nvPr>
        </p:nvSpPr>
        <p:spPr>
          <a:xfrm>
            <a:off x="8128000" y="6519863"/>
            <a:ext cx="727075" cy="260350"/>
          </a:xfrm>
        </p:spPr>
        <p:txBody>
          <a:bodyPr wrap="none" anchor="ctr">
            <a:spAutoFit/>
          </a:bodyPr>
          <a:lstStyle>
            <a:lvl1pPr algn="ctr" fontAlgn="auto">
              <a:spcBef>
                <a:spcPts val="0"/>
              </a:spcBef>
              <a:spcAft>
                <a:spcPts val="0"/>
              </a:spcAft>
              <a:defRPr lang="zh-CN" altLang="en-US" sz="1100" b="1" i="1">
                <a:solidFill>
                  <a:srgbClr val="FFFFFF">
                    <a:lumMod val="50000"/>
                  </a:srgbClr>
                </a:solidFill>
                <a:latin typeface="Arial" pitchFamily="34" charset="0"/>
                <a:ea typeface="宋体" panose="02010600030101010101" pitchFamily="2" charset="-122"/>
                <a:cs typeface="Arial" pitchFamily="34" charset="0"/>
              </a:defRPr>
            </a:lvl1pPr>
          </a:lstStyle>
          <a:p>
            <a:pPr>
              <a:defRPr/>
            </a:pPr>
            <a:r>
              <a:rPr lang="en-US" altLang="zh-CN"/>
              <a:t>Page </a:t>
            </a:r>
            <a:fld id="{85CC8111-F9DC-4965-BB0D-A4D259B334FC}" type="slidenum">
              <a:rPr lang="en-US" altLang="zh-CN"/>
              <a:pPr>
                <a:defRPr/>
              </a:pPr>
              <a:t>‹#›</a:t>
            </a:fld>
            <a:endParaRPr lang="en-US"/>
          </a:p>
        </p:txBody>
      </p:sp>
      <p:sp>
        <p:nvSpPr>
          <p:cNvPr id="4" name="Date Placeholder 3"/>
          <p:cNvSpPr>
            <a:spLocks noGrp="1"/>
          </p:cNvSpPr>
          <p:nvPr>
            <p:ph type="dt" sz="half" idx="11"/>
          </p:nvPr>
        </p:nvSpPr>
        <p:spPr>
          <a:xfrm>
            <a:off x="274638" y="6467475"/>
            <a:ext cx="2133600" cy="365125"/>
          </a:xfrm>
        </p:spPr>
        <p:txBody>
          <a:bodyPr anchor="ctr"/>
          <a:lstStyle>
            <a:lvl1pPr algn="l" fontAlgn="auto">
              <a:spcBef>
                <a:spcPts val="0"/>
              </a:spcBef>
              <a:spcAft>
                <a:spcPts val="0"/>
              </a:spcAft>
              <a:defRPr sz="1200" b="0">
                <a:solidFill>
                  <a:srgbClr val="FFFFFF">
                    <a:lumMod val="50000"/>
                  </a:srgbClr>
                </a:solidFill>
                <a:latin typeface="黑体" pitchFamily="49" charset="-122"/>
                <a:ea typeface="黑体" pitchFamily="49" charset="-122"/>
              </a:defRPr>
            </a:lvl1pPr>
          </a:lstStyle>
          <a:p>
            <a:pPr>
              <a:defRPr/>
            </a:pPr>
            <a:endParaRPr lang="en-US" altLang="zh-CN"/>
          </a:p>
        </p:txBody>
      </p:sp>
      <p:sp>
        <p:nvSpPr>
          <p:cNvPr id="5" name="Footer Placeholder 4"/>
          <p:cNvSpPr>
            <a:spLocks noGrp="1"/>
          </p:cNvSpPr>
          <p:nvPr>
            <p:ph type="ftr" sz="quarter" idx="12"/>
          </p:nvPr>
        </p:nvSpPr>
        <p:spPr>
          <a:xfrm>
            <a:off x="3167063" y="6467475"/>
            <a:ext cx="2895600" cy="365125"/>
          </a:xfrm>
        </p:spPr>
        <p:txBody>
          <a:bodyPr anchor="ctr"/>
          <a:lstStyle>
            <a:lvl1pPr algn="ctr" fontAlgn="auto">
              <a:spcBef>
                <a:spcPts val="0"/>
              </a:spcBef>
              <a:spcAft>
                <a:spcPts val="0"/>
              </a:spcAft>
              <a:defRPr lang="zh-CN" altLang="en-US" sz="1200" b="0" kern="1200">
                <a:solidFill>
                  <a:srgbClr val="FFFFFF">
                    <a:lumMod val="50000"/>
                  </a:srgb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1457325"/>
            <a:ext cx="77724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defTabSz="914400" eaLnBrk="0" hangingPunct="0">
              <a:defRPr/>
            </a:pPr>
            <a:endParaRPr lang="zh-CN" altLang="en-US">
              <a:solidFill>
                <a:srgbClr val="000000"/>
              </a:solidFill>
              <a:latin typeface="Arial" panose="020B0604020202020204" pitchFamily="34" charset="0"/>
              <a:ea typeface="宋体" panose="02010600030101010101" pitchFamily="2" charset="-122"/>
            </a:endParaRPr>
          </a:p>
        </p:txBody>
      </p:sp>
      <p:pic>
        <p:nvPicPr>
          <p:cNvPr id="5" name="Picture 8" descr="shouyea5"/>
          <p:cNvPicPr>
            <a:picLocks noChangeAspect="1" noChangeArrowheads="1"/>
          </p:cNvPicPr>
          <p:nvPr/>
        </p:nvPicPr>
        <p:blipFill>
          <a:blip r:embed="rId2"/>
          <a:srcRect l="30542" b="26863"/>
          <a:stretch>
            <a:fillRect/>
          </a:stretch>
        </p:blipFill>
        <p:spPr bwMode="auto">
          <a:xfrm>
            <a:off x="6923088" y="404813"/>
            <a:ext cx="1581150" cy="592137"/>
          </a:xfrm>
          <a:prstGeom prst="rect">
            <a:avLst/>
          </a:prstGeom>
          <a:noFill/>
          <a:ln w="9525">
            <a:noFill/>
            <a:miter lim="800000"/>
            <a:headEnd/>
            <a:tailEnd/>
          </a:ln>
        </p:spPr>
      </p:pic>
      <p:sp>
        <p:nvSpPr>
          <p:cNvPr id="6" name="Line 9"/>
          <p:cNvSpPr>
            <a:spLocks noChangeShapeType="1"/>
          </p:cNvSpPr>
          <p:nvPr/>
        </p:nvSpPr>
        <p:spPr bwMode="auto">
          <a:xfrm>
            <a:off x="684213" y="6237288"/>
            <a:ext cx="7775575" cy="0"/>
          </a:xfrm>
          <a:prstGeom prst="line">
            <a:avLst/>
          </a:prstGeom>
          <a:noFill/>
          <a:ln w="9525">
            <a:solidFill>
              <a:schemeClr val="accent2"/>
            </a:solidFill>
            <a:round/>
            <a:headEnd/>
            <a:tailEnd/>
          </a:ln>
        </p:spPr>
        <p:txBody>
          <a:bodyPr/>
          <a:lstStyle/>
          <a:p>
            <a:pPr defTabSz="914400" eaLnBrk="0" hangingPunct="0">
              <a:defRPr/>
            </a:pPr>
            <a:endParaRPr lang="zh-CN" altLang="en-US">
              <a:solidFill>
                <a:srgbClr val="000000"/>
              </a:solidFill>
              <a:latin typeface="Arial" panose="020B0604020202020204" pitchFamily="34" charset="0"/>
              <a:ea typeface="宋体" panose="02010600030101010101" pitchFamily="2" charset="-122"/>
            </a:endParaRPr>
          </a:p>
        </p:txBody>
      </p:sp>
      <p:pic>
        <p:nvPicPr>
          <p:cNvPr id="7" name="Picture 10" descr="TUBIAO"/>
          <p:cNvPicPr>
            <a:picLocks noChangeAspect="1" noChangeArrowheads="1"/>
          </p:cNvPicPr>
          <p:nvPr userDrawn="1"/>
        </p:nvPicPr>
        <p:blipFill>
          <a:blip r:embed="rId3">
            <a:clrChange>
              <a:clrFrom>
                <a:srgbClr val="040204"/>
              </a:clrFrom>
              <a:clrTo>
                <a:srgbClr val="040204">
                  <a:alpha val="0"/>
                </a:srgbClr>
              </a:clrTo>
            </a:clrChange>
            <a:lum bright="40000" contrast="40000"/>
          </a:blip>
          <a:srcRect/>
          <a:stretch>
            <a:fillRect/>
          </a:stretch>
        </p:blipFill>
        <p:spPr bwMode="auto">
          <a:xfrm>
            <a:off x="6091238" y="411163"/>
            <a:ext cx="674687" cy="644525"/>
          </a:xfrm>
          <a:prstGeom prst="rect">
            <a:avLst/>
          </a:prstGeom>
          <a:solidFill>
            <a:srgbClr val="BB00FE"/>
          </a:solidFill>
          <a:ln w="9525">
            <a:noFill/>
            <a:miter lim="800000"/>
            <a:headEnd/>
            <a:tailEnd/>
          </a:ln>
        </p:spPr>
      </p:pic>
      <p:sp>
        <p:nvSpPr>
          <p:cNvPr id="9218" name="Rectangle 2"/>
          <p:cNvSpPr>
            <a:spLocks noGrp="1" noChangeArrowheads="1"/>
          </p:cNvSpPr>
          <p:nvPr>
            <p:ph type="ctrTitle"/>
          </p:nvPr>
        </p:nvSpPr>
        <p:spPr>
          <a:xfrm>
            <a:off x="685800" y="990600"/>
            <a:ext cx="7772400" cy="1371600"/>
          </a:xfrm>
        </p:spPr>
        <p:txBody>
          <a:bodyPr/>
          <a:lstStyle>
            <a:lvl1pPr>
              <a:defRPr/>
            </a:lvl1pPr>
          </a:lstStyle>
          <a:p>
            <a:r>
              <a:rPr lang="zh-CN" altLang="en-US"/>
              <a:t>单击此处编辑母版标题样式</a:t>
            </a:r>
          </a:p>
        </p:txBody>
      </p:sp>
      <p:sp>
        <p:nvSpPr>
          <p:cNvPr id="9219" name="Rectangle 3"/>
          <p:cNvSpPr>
            <a:spLocks noGrp="1" noChangeArrowheads="1"/>
          </p:cNvSpPr>
          <p:nvPr>
            <p:ph type="subTitle" idx="1"/>
          </p:nvPr>
        </p:nvSpPr>
        <p:spPr>
          <a:xfrm>
            <a:off x="1447800" y="3429000"/>
            <a:ext cx="7010400" cy="1600200"/>
          </a:xfrm>
        </p:spPr>
        <p:txBody>
          <a:bodyPr/>
          <a:lstStyle>
            <a:lvl1pPr marL="0" indent="0" algn="ctr">
              <a:buFont typeface="Wingdings" pitchFamily="2" charset="2"/>
              <a:buNone/>
              <a:defRPr/>
            </a:lvl1pPr>
          </a:lstStyle>
          <a:p>
            <a:r>
              <a:rPr lang="zh-CN" altLang="en-US"/>
              <a:t>单击此处编辑母版副标题样式</a:t>
            </a:r>
          </a:p>
        </p:txBody>
      </p:sp>
      <p:sp>
        <p:nvSpPr>
          <p:cNvPr id="8" name="Rectangle 4"/>
          <p:cNvSpPr>
            <a:spLocks noGrp="1" noChangeArrowheads="1"/>
          </p:cNvSpPr>
          <p:nvPr>
            <p:ph type="dt" sz="half" idx="10"/>
          </p:nvPr>
        </p:nvSpPr>
        <p:spPr>
          <a:xfrm>
            <a:off x="684213" y="6534150"/>
            <a:ext cx="1905000" cy="323850"/>
          </a:xfrm>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9" name="Rectangle 6"/>
          <p:cNvSpPr>
            <a:spLocks noGrp="1" noChangeArrowheads="1"/>
          </p:cNvSpPr>
          <p:nvPr>
            <p:ph type="sldNum" sz="quarter" idx="11"/>
          </p:nvPr>
        </p:nvSpPr>
        <p:spPr>
          <a:xfrm>
            <a:off x="6553200" y="6381750"/>
            <a:ext cx="1905000" cy="323850"/>
          </a:xfrm>
        </p:spPr>
        <p:txBody>
          <a:bodyPr/>
          <a:lstStyle>
            <a:lvl1pPr fontAlgn="auto">
              <a:spcBef>
                <a:spcPts val="0"/>
              </a:spcBef>
              <a:spcAft>
                <a:spcPts val="0"/>
              </a:spcAft>
              <a:defRPr>
                <a:ea typeface="宋体" panose="02010600030101010101" pitchFamily="2" charset="-122"/>
              </a:defRPr>
            </a:lvl1pPr>
          </a:lstStyle>
          <a:p>
            <a:pPr>
              <a:defRPr/>
            </a:pPr>
            <a:fld id="{4E874A5D-0124-4CD8-8918-76B7686BE863}" type="slidenum">
              <a:rPr lang="en-US" altLang="zh-CN"/>
              <a:pPr>
                <a:defRPr/>
              </a:pPr>
              <a:t>‹#›</a:t>
            </a:fld>
            <a:endParaRPr lang="en-US" altLang="zh-CN"/>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8A317B9C-A606-42BA-818F-C9FB7160BA5D}" type="slidenum">
              <a:rPr lang="en-US" altLang="zh-CN"/>
              <a:pPr>
                <a:defRPr/>
              </a:pPr>
              <a:t>‹#›</a:t>
            </a:fld>
            <a:endParaRPr lang="en-US" altLang="zh-CN"/>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C4AC8170-A521-4C2C-A9D5-AE4D035EB8FF}" type="slidenum">
              <a:rPr lang="en-US" altLang="zh-CN"/>
              <a:pPr>
                <a:defRPr/>
              </a:pPr>
              <a:t>‹#›</a:t>
            </a:fld>
            <a:endParaRPr lang="en-US" altLang="zh-CN"/>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484313"/>
            <a:ext cx="3924300"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484313"/>
            <a:ext cx="3924300"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7"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F067F95C-2304-4605-A8D0-18B63CED4FFE}" type="slidenum">
              <a:rPr lang="en-US" altLang="zh-CN"/>
              <a:pPr>
                <a:defRPr/>
              </a:pPr>
              <a:t>‹#›</a:t>
            </a:fld>
            <a:endParaRPr lang="en-US" altLang="zh-CN"/>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8"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9"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752E90D4-4C6F-4FCA-B415-EE8E05EC9C5E}" type="slidenum">
              <a:rPr lang="en-US" altLang="zh-CN"/>
              <a:pPr>
                <a:defRPr/>
              </a:pPr>
              <a:t>‹#›</a:t>
            </a:fld>
            <a:endParaRPr lang="en-US" altLang="zh-CN"/>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4"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5"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AFD4CAFC-C3E7-4C56-8AE1-6E3E821F0A8C}" type="slidenum">
              <a:rPr lang="en-US" altLang="zh-CN"/>
              <a:pPr>
                <a:defRPr/>
              </a:pPr>
              <a:t>‹#›</a:t>
            </a:fld>
            <a:endParaRPr lang="en-US" altLang="zh-CN"/>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4"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5"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ACD14558-98A2-45B9-9576-E08E6069D464}" type="slidenum">
              <a:rPr lang="en-US" altLang="zh-CN"/>
              <a:pPr>
                <a:defRPr/>
              </a:pPr>
              <a:t>‹#›</a:t>
            </a:fld>
            <a:endParaRPr lang="en-US" altLang="zh-CN"/>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3"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4"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8C208E1C-8954-4F3D-A34F-CF17D8AB9D82}" type="slidenum">
              <a:rPr lang="en-US" altLang="zh-CN"/>
              <a:pPr>
                <a:defRPr/>
              </a:pPr>
              <a:t>‹#›</a:t>
            </a:fld>
            <a:endParaRPr lang="en-US" altLang="zh-CN"/>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7"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DF73DE46-0261-4D2E-9785-77DC9344491E}" type="slidenum">
              <a:rPr lang="en-US" altLang="zh-CN"/>
              <a:pPr>
                <a:defRPr/>
              </a:pPr>
              <a:t>‹#›</a:t>
            </a:fld>
            <a:endParaRPr lang="en-US" altLang="zh-CN"/>
          </a:p>
        </p:txBody>
      </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7"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C795EF53-21E9-40CF-B7C8-9430F6571D10}" type="slidenum">
              <a:rPr lang="en-US" altLang="zh-CN"/>
              <a:pPr>
                <a:defRPr/>
              </a:pPr>
              <a:t>‹#›</a:t>
            </a:fld>
            <a:endParaRPr lang="en-US" altLang="zh-CN"/>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9EA39CFB-7ACA-42E8-A598-C50C11CD5AB7}" type="slidenum">
              <a:rPr lang="en-US" altLang="zh-CN"/>
              <a:pPr>
                <a:defRPr/>
              </a:pPr>
              <a:t>‹#›</a:t>
            </a:fld>
            <a:endParaRPr lang="en-US" altLang="zh-CN"/>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61138" y="260350"/>
            <a:ext cx="2006600" cy="59769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9750" y="260350"/>
            <a:ext cx="5868988" cy="59769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8DE38EFC-D348-4838-B225-882E5F6CC9C3}" type="slidenum">
              <a:rPr lang="en-US" altLang="zh-CN"/>
              <a:pPr>
                <a:defRPr/>
              </a:pPr>
              <a:t>‹#›</a:t>
            </a:fld>
            <a:endParaRPr lang="en-US" altLang="zh-CN"/>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35712" y="324066"/>
            <a:ext cx="7876327" cy="706090"/>
          </a:xfrm>
          <a:prstGeom prst="rect">
            <a:avLst/>
          </a:prstGeom>
        </p:spPr>
        <p:txBody>
          <a:bodyPr anchor="ctr"/>
          <a:lstStyle>
            <a:lvl1pPr>
              <a:defRPr lang="zh-CN" altLang="en-US" sz="3200" b="1" kern="1200" spc="600" baseline="0" dirty="0">
                <a:solidFill>
                  <a:schemeClr val="accent1">
                    <a:lumMod val="75000"/>
                  </a:schemeClr>
                </a:solidFill>
                <a:latin typeface="微软雅黑" panose="020B0503020204020204" pitchFamily="34" charset="-122"/>
                <a:ea typeface="微软雅黑" pitchFamily="34" charset="-122"/>
                <a:cs typeface="+mj-cs"/>
              </a:defRPr>
            </a:lvl1pPr>
          </a:lstStyle>
          <a:p>
            <a:r>
              <a:rPr lang="zh-CN" altLang="en-US" dirty="0" smtClean="0"/>
              <a:t>单击此处编辑母版标题样式</a:t>
            </a:r>
            <a:endParaRPr lang="zh-CN" altLang="en-US" dirty="0"/>
          </a:p>
        </p:txBody>
      </p:sp>
      <p:sp>
        <p:nvSpPr>
          <p:cNvPr id="3" name="灯片编号占位符 4"/>
          <p:cNvSpPr>
            <a:spLocks noGrp="1"/>
          </p:cNvSpPr>
          <p:nvPr>
            <p:ph type="sldNum" sz="quarter" idx="10"/>
          </p:nvPr>
        </p:nvSpPr>
        <p:spPr>
          <a:xfrm>
            <a:off x="8128000" y="6519863"/>
            <a:ext cx="727075" cy="260350"/>
          </a:xfrm>
        </p:spPr>
        <p:txBody>
          <a:bodyPr wrap="none" anchor="ctr">
            <a:spAutoFit/>
          </a:bodyPr>
          <a:lstStyle>
            <a:lvl1pPr algn="ctr" fontAlgn="auto">
              <a:spcBef>
                <a:spcPts val="0"/>
              </a:spcBef>
              <a:spcAft>
                <a:spcPts val="0"/>
              </a:spcAft>
              <a:defRPr lang="zh-CN" altLang="en-US" sz="1100" b="1" i="1">
                <a:solidFill>
                  <a:srgbClr val="FFFFFF">
                    <a:lumMod val="50000"/>
                  </a:srgbClr>
                </a:solidFill>
                <a:latin typeface="Arial" pitchFamily="34" charset="0"/>
                <a:ea typeface="宋体" panose="02010600030101010101" pitchFamily="2" charset="-122"/>
                <a:cs typeface="Arial" pitchFamily="34" charset="0"/>
              </a:defRPr>
            </a:lvl1pPr>
          </a:lstStyle>
          <a:p>
            <a:pPr>
              <a:defRPr/>
            </a:pPr>
            <a:r>
              <a:rPr lang="en-US" altLang="zh-CN"/>
              <a:t>Page </a:t>
            </a:r>
            <a:fld id="{86EA8456-C291-44F5-B5DD-3B180FB2A253}" type="slidenum">
              <a:rPr lang="en-US" altLang="zh-CN"/>
              <a:pPr>
                <a:defRPr/>
              </a:pPr>
              <a:t>‹#›</a:t>
            </a:fld>
            <a:endParaRPr lang="en-US"/>
          </a:p>
        </p:txBody>
      </p:sp>
      <p:sp>
        <p:nvSpPr>
          <p:cNvPr id="4" name="Date Placeholder 3"/>
          <p:cNvSpPr>
            <a:spLocks noGrp="1"/>
          </p:cNvSpPr>
          <p:nvPr>
            <p:ph type="dt" sz="half" idx="11"/>
          </p:nvPr>
        </p:nvSpPr>
        <p:spPr>
          <a:xfrm>
            <a:off x="274638" y="6467475"/>
            <a:ext cx="2133600" cy="365125"/>
          </a:xfrm>
        </p:spPr>
        <p:txBody>
          <a:bodyPr anchor="ctr"/>
          <a:lstStyle>
            <a:lvl1pPr algn="l" fontAlgn="auto">
              <a:spcBef>
                <a:spcPts val="0"/>
              </a:spcBef>
              <a:spcAft>
                <a:spcPts val="0"/>
              </a:spcAft>
              <a:defRPr sz="1200" b="0">
                <a:solidFill>
                  <a:srgbClr val="FFFFFF">
                    <a:lumMod val="50000"/>
                  </a:srgbClr>
                </a:solidFill>
                <a:latin typeface="黑体" pitchFamily="49" charset="-122"/>
                <a:ea typeface="黑体" pitchFamily="49" charset="-122"/>
              </a:defRPr>
            </a:lvl1pPr>
          </a:lstStyle>
          <a:p>
            <a:pPr>
              <a:defRPr/>
            </a:pPr>
            <a:endParaRPr lang="en-US" altLang="zh-CN"/>
          </a:p>
        </p:txBody>
      </p:sp>
      <p:sp>
        <p:nvSpPr>
          <p:cNvPr id="5" name="Footer Placeholder 4"/>
          <p:cNvSpPr>
            <a:spLocks noGrp="1"/>
          </p:cNvSpPr>
          <p:nvPr>
            <p:ph type="ftr" sz="quarter" idx="12"/>
          </p:nvPr>
        </p:nvSpPr>
        <p:spPr>
          <a:xfrm>
            <a:off x="3167063" y="6467475"/>
            <a:ext cx="2895600" cy="365125"/>
          </a:xfrm>
        </p:spPr>
        <p:txBody>
          <a:bodyPr anchor="ctr"/>
          <a:lstStyle>
            <a:lvl1pPr algn="ctr" fontAlgn="auto">
              <a:spcBef>
                <a:spcPts val="0"/>
              </a:spcBef>
              <a:spcAft>
                <a:spcPts val="0"/>
              </a:spcAft>
              <a:defRPr lang="zh-CN" altLang="en-US" sz="1200" b="0" kern="1200">
                <a:solidFill>
                  <a:srgbClr val="FFFFFF">
                    <a:lumMod val="50000"/>
                  </a:srgb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1457325"/>
            <a:ext cx="77724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defTabSz="914400" eaLnBrk="0" hangingPunct="0">
              <a:defRPr/>
            </a:pPr>
            <a:endParaRPr lang="zh-CN" altLang="en-US">
              <a:solidFill>
                <a:srgbClr val="000000"/>
              </a:solidFill>
              <a:latin typeface="Arial" panose="020B0604020202020204" pitchFamily="34" charset="0"/>
              <a:ea typeface="宋体" panose="02010600030101010101" pitchFamily="2" charset="-122"/>
            </a:endParaRPr>
          </a:p>
        </p:txBody>
      </p:sp>
      <p:pic>
        <p:nvPicPr>
          <p:cNvPr id="5" name="Picture 8" descr="shouyea5"/>
          <p:cNvPicPr>
            <a:picLocks noChangeAspect="1" noChangeArrowheads="1"/>
          </p:cNvPicPr>
          <p:nvPr/>
        </p:nvPicPr>
        <p:blipFill>
          <a:blip r:embed="rId2"/>
          <a:srcRect l="30542" b="26863"/>
          <a:stretch>
            <a:fillRect/>
          </a:stretch>
        </p:blipFill>
        <p:spPr bwMode="auto">
          <a:xfrm>
            <a:off x="6923088" y="404813"/>
            <a:ext cx="1581150" cy="592137"/>
          </a:xfrm>
          <a:prstGeom prst="rect">
            <a:avLst/>
          </a:prstGeom>
          <a:noFill/>
          <a:ln w="9525">
            <a:noFill/>
            <a:miter lim="800000"/>
            <a:headEnd/>
            <a:tailEnd/>
          </a:ln>
        </p:spPr>
      </p:pic>
      <p:sp>
        <p:nvSpPr>
          <p:cNvPr id="6" name="Line 9"/>
          <p:cNvSpPr>
            <a:spLocks noChangeShapeType="1"/>
          </p:cNvSpPr>
          <p:nvPr/>
        </p:nvSpPr>
        <p:spPr bwMode="auto">
          <a:xfrm>
            <a:off x="684213" y="6237288"/>
            <a:ext cx="7775575" cy="0"/>
          </a:xfrm>
          <a:prstGeom prst="line">
            <a:avLst/>
          </a:prstGeom>
          <a:noFill/>
          <a:ln w="9525">
            <a:solidFill>
              <a:schemeClr val="accent2"/>
            </a:solidFill>
            <a:round/>
            <a:headEnd/>
            <a:tailEnd/>
          </a:ln>
        </p:spPr>
        <p:txBody>
          <a:bodyPr/>
          <a:lstStyle/>
          <a:p>
            <a:pPr defTabSz="914400" eaLnBrk="0" hangingPunct="0">
              <a:defRPr/>
            </a:pPr>
            <a:endParaRPr lang="zh-CN" altLang="en-US">
              <a:solidFill>
                <a:srgbClr val="000000"/>
              </a:solidFill>
              <a:latin typeface="Arial" panose="020B0604020202020204" pitchFamily="34" charset="0"/>
              <a:ea typeface="宋体" panose="02010600030101010101" pitchFamily="2" charset="-122"/>
            </a:endParaRPr>
          </a:p>
        </p:txBody>
      </p:sp>
      <p:pic>
        <p:nvPicPr>
          <p:cNvPr id="7" name="Picture 10" descr="TUBIAO"/>
          <p:cNvPicPr>
            <a:picLocks noChangeAspect="1" noChangeArrowheads="1"/>
          </p:cNvPicPr>
          <p:nvPr userDrawn="1"/>
        </p:nvPicPr>
        <p:blipFill>
          <a:blip r:embed="rId3">
            <a:clrChange>
              <a:clrFrom>
                <a:srgbClr val="040204"/>
              </a:clrFrom>
              <a:clrTo>
                <a:srgbClr val="040204">
                  <a:alpha val="0"/>
                </a:srgbClr>
              </a:clrTo>
            </a:clrChange>
            <a:lum bright="40000" contrast="40000"/>
          </a:blip>
          <a:srcRect/>
          <a:stretch>
            <a:fillRect/>
          </a:stretch>
        </p:blipFill>
        <p:spPr bwMode="auto">
          <a:xfrm>
            <a:off x="6091238" y="411163"/>
            <a:ext cx="674687" cy="644525"/>
          </a:xfrm>
          <a:prstGeom prst="rect">
            <a:avLst/>
          </a:prstGeom>
          <a:solidFill>
            <a:srgbClr val="BB00FE"/>
          </a:solidFill>
          <a:ln w="9525">
            <a:noFill/>
            <a:miter lim="800000"/>
            <a:headEnd/>
            <a:tailEnd/>
          </a:ln>
        </p:spPr>
      </p:pic>
      <p:sp>
        <p:nvSpPr>
          <p:cNvPr id="9218" name="Rectangle 2"/>
          <p:cNvSpPr>
            <a:spLocks noGrp="1" noChangeArrowheads="1"/>
          </p:cNvSpPr>
          <p:nvPr>
            <p:ph type="ctrTitle"/>
          </p:nvPr>
        </p:nvSpPr>
        <p:spPr>
          <a:xfrm>
            <a:off x="685800" y="990600"/>
            <a:ext cx="7772400" cy="1371600"/>
          </a:xfrm>
        </p:spPr>
        <p:txBody>
          <a:bodyPr/>
          <a:lstStyle>
            <a:lvl1pPr>
              <a:defRPr/>
            </a:lvl1pPr>
          </a:lstStyle>
          <a:p>
            <a:r>
              <a:rPr lang="zh-CN" altLang="en-US"/>
              <a:t>单击此处编辑母版标题样式</a:t>
            </a:r>
          </a:p>
        </p:txBody>
      </p:sp>
      <p:sp>
        <p:nvSpPr>
          <p:cNvPr id="9219" name="Rectangle 3"/>
          <p:cNvSpPr>
            <a:spLocks noGrp="1" noChangeArrowheads="1"/>
          </p:cNvSpPr>
          <p:nvPr>
            <p:ph type="subTitle" idx="1"/>
          </p:nvPr>
        </p:nvSpPr>
        <p:spPr>
          <a:xfrm>
            <a:off x="1447800" y="3429000"/>
            <a:ext cx="7010400" cy="1600200"/>
          </a:xfrm>
        </p:spPr>
        <p:txBody>
          <a:bodyPr/>
          <a:lstStyle>
            <a:lvl1pPr marL="0" indent="0" algn="ctr">
              <a:buFont typeface="Wingdings" pitchFamily="2" charset="2"/>
              <a:buNone/>
              <a:defRPr/>
            </a:lvl1pPr>
          </a:lstStyle>
          <a:p>
            <a:r>
              <a:rPr lang="zh-CN" altLang="en-US"/>
              <a:t>单击此处编辑母版副标题样式</a:t>
            </a:r>
          </a:p>
        </p:txBody>
      </p:sp>
      <p:sp>
        <p:nvSpPr>
          <p:cNvPr id="8" name="Rectangle 4"/>
          <p:cNvSpPr>
            <a:spLocks noGrp="1" noChangeArrowheads="1"/>
          </p:cNvSpPr>
          <p:nvPr>
            <p:ph type="dt" sz="half" idx="10"/>
          </p:nvPr>
        </p:nvSpPr>
        <p:spPr>
          <a:xfrm>
            <a:off x="684213" y="6534150"/>
            <a:ext cx="1905000" cy="323850"/>
          </a:xfrm>
        </p:spPr>
        <p:txBody>
          <a:bodyPr/>
          <a:lstStyle>
            <a:lvl1pPr fontAlgn="auto">
              <a:spcBef>
                <a:spcPts val="0"/>
              </a:spcBef>
              <a:spcAft>
                <a:spcPts val="0"/>
              </a:spcAft>
              <a:defRPr>
                <a:latin typeface="+mn-lt"/>
                <a:ea typeface="宋体" pitchFamily="2" charset="-122"/>
              </a:defRPr>
            </a:lvl1pPr>
          </a:lstStyle>
          <a:p>
            <a:pPr>
              <a:defRPr/>
            </a:pPr>
            <a:endParaRPr lang="en-US" altLang="zh-CN"/>
          </a:p>
        </p:txBody>
      </p:sp>
      <p:sp>
        <p:nvSpPr>
          <p:cNvPr id="9" name="Rectangle 6"/>
          <p:cNvSpPr>
            <a:spLocks noGrp="1" noChangeArrowheads="1"/>
          </p:cNvSpPr>
          <p:nvPr>
            <p:ph type="sldNum" sz="quarter" idx="11"/>
          </p:nvPr>
        </p:nvSpPr>
        <p:spPr>
          <a:xfrm>
            <a:off x="6553200" y="6381750"/>
            <a:ext cx="1905000" cy="323850"/>
          </a:xfrm>
        </p:spPr>
        <p:txBody>
          <a:bodyPr/>
          <a:lstStyle>
            <a:lvl1pPr fontAlgn="auto">
              <a:spcBef>
                <a:spcPts val="0"/>
              </a:spcBef>
              <a:spcAft>
                <a:spcPts val="0"/>
              </a:spcAft>
              <a:defRPr>
                <a:ea typeface="+mn-ea"/>
              </a:defRPr>
            </a:lvl1pPr>
          </a:lstStyle>
          <a:p>
            <a:pPr>
              <a:defRPr/>
            </a:pPr>
            <a:fld id="{3E86E550-9820-4851-A77E-B7DE3571A119}" type="slidenum">
              <a:rPr lang="en-US" altLang="zh-CN"/>
              <a:pPr>
                <a:defRPr/>
              </a:pPr>
              <a:t>‹#›</a:t>
            </a:fld>
            <a:endParaRPr lang="en-US" altLang="zh-CN"/>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fontAlgn="auto">
              <a:spcBef>
                <a:spcPts val="0"/>
              </a:spcBef>
              <a:spcAft>
                <a:spcPts val="0"/>
              </a:spcAft>
              <a:defRPr>
                <a:latin typeface="+mn-lt"/>
                <a:ea typeface="宋体" pitchFamily="2" charset="-122"/>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Bef>
                <a:spcPts val="0"/>
              </a:spcBef>
              <a:spcAft>
                <a:spcPts val="0"/>
              </a:spcAft>
              <a:defRPr>
                <a:latin typeface="+mn-lt"/>
                <a:ea typeface="宋体" pitchFamily="2" charset="-122"/>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p:txBody>
          <a:bodyPr/>
          <a:lstStyle>
            <a:lvl1pPr fontAlgn="auto">
              <a:spcBef>
                <a:spcPts val="0"/>
              </a:spcBef>
              <a:spcAft>
                <a:spcPts val="0"/>
              </a:spcAft>
              <a:defRPr>
                <a:ea typeface="+mn-ea"/>
              </a:defRPr>
            </a:lvl1pPr>
          </a:lstStyle>
          <a:p>
            <a:pPr>
              <a:defRPr/>
            </a:pPr>
            <a:fld id="{3F16553B-52BC-4D95-BD7E-86DAE1715D22}" type="slidenum">
              <a:rPr lang="en-US" altLang="zh-CN"/>
              <a:pPr>
                <a:defRPr/>
              </a:pPr>
              <a:t>‹#›</a:t>
            </a:fld>
            <a:endParaRPr lang="en-US" altLang="zh-CN"/>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p:txBody>
          <a:bodyPr/>
          <a:lstStyle>
            <a:lvl1pPr fontAlgn="auto">
              <a:spcBef>
                <a:spcPts val="0"/>
              </a:spcBef>
              <a:spcAft>
                <a:spcPts val="0"/>
              </a:spcAft>
              <a:defRPr>
                <a:latin typeface="+mn-lt"/>
                <a:ea typeface="宋体" pitchFamily="2" charset="-122"/>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Bef>
                <a:spcPts val="0"/>
              </a:spcBef>
              <a:spcAft>
                <a:spcPts val="0"/>
              </a:spcAft>
              <a:defRPr>
                <a:latin typeface="+mn-lt"/>
                <a:ea typeface="宋体" pitchFamily="2" charset="-122"/>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p:txBody>
          <a:bodyPr/>
          <a:lstStyle>
            <a:lvl1pPr fontAlgn="auto">
              <a:spcBef>
                <a:spcPts val="0"/>
              </a:spcBef>
              <a:spcAft>
                <a:spcPts val="0"/>
              </a:spcAft>
              <a:defRPr>
                <a:ea typeface="+mn-ea"/>
              </a:defRPr>
            </a:lvl1pPr>
          </a:lstStyle>
          <a:p>
            <a:pPr>
              <a:defRPr/>
            </a:pPr>
            <a:fld id="{5EC3D3F3-8ED1-4734-AB76-D383F758A6BC}" type="slidenum">
              <a:rPr lang="en-US" altLang="zh-CN"/>
              <a:pPr>
                <a:defRPr/>
              </a:pPr>
              <a:t>‹#›</a:t>
            </a:fld>
            <a:endParaRPr lang="en-US" altLang="zh-CN"/>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3"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4"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4B214D2D-069A-41DD-BCE6-7D4DE5A635CA}" type="slidenum">
              <a:rPr lang="en-US" altLang="zh-CN"/>
              <a:pPr>
                <a:defRPr/>
              </a:pPr>
              <a:t>‹#›</a:t>
            </a:fld>
            <a:endParaRPr lang="en-US" altLang="zh-CN"/>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484313"/>
            <a:ext cx="3924300"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484313"/>
            <a:ext cx="3924300"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p:txBody>
          <a:bodyPr/>
          <a:lstStyle>
            <a:lvl1pPr fontAlgn="auto">
              <a:spcBef>
                <a:spcPts val="0"/>
              </a:spcBef>
              <a:spcAft>
                <a:spcPts val="0"/>
              </a:spcAft>
              <a:defRPr>
                <a:latin typeface="+mn-lt"/>
                <a:ea typeface="宋体" pitchFamily="2" charset="-122"/>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Bef>
                <a:spcPts val="0"/>
              </a:spcBef>
              <a:spcAft>
                <a:spcPts val="0"/>
              </a:spcAft>
              <a:defRPr>
                <a:latin typeface="+mn-lt"/>
                <a:ea typeface="宋体" pitchFamily="2" charset="-122"/>
              </a:defRPr>
            </a:lvl1pPr>
          </a:lstStyle>
          <a:p>
            <a:pPr>
              <a:defRPr/>
            </a:pPr>
            <a:r>
              <a:rPr lang="zh-CN" altLang="en-US"/>
              <a:t>清华大学基础工业训练中心　　李双寿　　</a:t>
            </a:r>
            <a:r>
              <a:rPr lang="en-US" altLang="zh-CN"/>
              <a:t>lss@mail.tsinghua.edu.cn</a:t>
            </a:r>
          </a:p>
        </p:txBody>
      </p:sp>
      <p:sp>
        <p:nvSpPr>
          <p:cNvPr id="7" name="Rectangle 8"/>
          <p:cNvSpPr>
            <a:spLocks noGrp="1" noChangeArrowheads="1"/>
          </p:cNvSpPr>
          <p:nvPr>
            <p:ph type="sldNum" sz="quarter" idx="12"/>
          </p:nvPr>
        </p:nvSpPr>
        <p:spPr/>
        <p:txBody>
          <a:bodyPr/>
          <a:lstStyle>
            <a:lvl1pPr fontAlgn="auto">
              <a:spcBef>
                <a:spcPts val="0"/>
              </a:spcBef>
              <a:spcAft>
                <a:spcPts val="0"/>
              </a:spcAft>
              <a:defRPr>
                <a:ea typeface="+mn-ea"/>
              </a:defRPr>
            </a:lvl1pPr>
          </a:lstStyle>
          <a:p>
            <a:pPr>
              <a:defRPr/>
            </a:pPr>
            <a:fld id="{0C806A9D-C044-4E02-9B06-1561B897C387}" type="slidenum">
              <a:rPr lang="en-US" altLang="zh-CN"/>
              <a:pPr>
                <a:defRPr/>
              </a:pPr>
              <a:t>‹#›</a:t>
            </a:fld>
            <a:endParaRPr lang="en-US" altLang="zh-CN"/>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p:txBody>
          <a:bodyPr/>
          <a:lstStyle>
            <a:lvl1pPr fontAlgn="auto">
              <a:spcBef>
                <a:spcPts val="0"/>
              </a:spcBef>
              <a:spcAft>
                <a:spcPts val="0"/>
              </a:spcAft>
              <a:defRPr>
                <a:latin typeface="+mn-lt"/>
                <a:ea typeface="宋体" pitchFamily="2" charset="-122"/>
              </a:defRPr>
            </a:lvl1pPr>
          </a:lstStyle>
          <a:p>
            <a:pPr>
              <a:defRPr/>
            </a:pPr>
            <a:endParaRPr lang="en-US" altLang="zh-CN"/>
          </a:p>
        </p:txBody>
      </p:sp>
      <p:sp>
        <p:nvSpPr>
          <p:cNvPr id="8" name="Rectangle 7"/>
          <p:cNvSpPr>
            <a:spLocks noGrp="1" noChangeArrowheads="1"/>
          </p:cNvSpPr>
          <p:nvPr>
            <p:ph type="ftr" sz="quarter" idx="11"/>
          </p:nvPr>
        </p:nvSpPr>
        <p:spPr/>
        <p:txBody>
          <a:bodyPr/>
          <a:lstStyle>
            <a:lvl1pPr fontAlgn="auto">
              <a:spcBef>
                <a:spcPts val="0"/>
              </a:spcBef>
              <a:spcAft>
                <a:spcPts val="0"/>
              </a:spcAft>
              <a:defRPr>
                <a:latin typeface="+mn-lt"/>
                <a:ea typeface="宋体" pitchFamily="2" charset="-122"/>
              </a:defRPr>
            </a:lvl1pPr>
          </a:lstStyle>
          <a:p>
            <a:pPr>
              <a:defRPr/>
            </a:pPr>
            <a:r>
              <a:rPr lang="zh-CN" altLang="en-US"/>
              <a:t>清华大学基础工业训练中心　　李双寿　　</a:t>
            </a:r>
            <a:r>
              <a:rPr lang="en-US" altLang="zh-CN"/>
              <a:t>lss@mail.tsinghua.edu.cn</a:t>
            </a:r>
          </a:p>
        </p:txBody>
      </p:sp>
      <p:sp>
        <p:nvSpPr>
          <p:cNvPr id="9" name="Rectangle 8"/>
          <p:cNvSpPr>
            <a:spLocks noGrp="1" noChangeArrowheads="1"/>
          </p:cNvSpPr>
          <p:nvPr>
            <p:ph type="sldNum" sz="quarter" idx="12"/>
          </p:nvPr>
        </p:nvSpPr>
        <p:spPr/>
        <p:txBody>
          <a:bodyPr/>
          <a:lstStyle>
            <a:lvl1pPr fontAlgn="auto">
              <a:spcBef>
                <a:spcPts val="0"/>
              </a:spcBef>
              <a:spcAft>
                <a:spcPts val="0"/>
              </a:spcAft>
              <a:defRPr>
                <a:ea typeface="+mn-ea"/>
              </a:defRPr>
            </a:lvl1pPr>
          </a:lstStyle>
          <a:p>
            <a:pPr>
              <a:defRPr/>
            </a:pPr>
            <a:fld id="{5116B1EF-9EBF-447C-803D-97AEB67FE5DF}" type="slidenum">
              <a:rPr lang="en-US" altLang="zh-CN"/>
              <a:pPr>
                <a:defRPr/>
              </a:pPr>
              <a:t>‹#›</a:t>
            </a:fld>
            <a:endParaRPr lang="en-US" altLang="zh-CN"/>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p:txBody>
          <a:bodyPr/>
          <a:lstStyle>
            <a:lvl1pPr fontAlgn="auto">
              <a:spcBef>
                <a:spcPts val="0"/>
              </a:spcBef>
              <a:spcAft>
                <a:spcPts val="0"/>
              </a:spcAft>
              <a:defRPr>
                <a:latin typeface="+mn-lt"/>
                <a:ea typeface="宋体" pitchFamily="2" charset="-122"/>
              </a:defRPr>
            </a:lvl1pPr>
          </a:lstStyle>
          <a:p>
            <a:pPr>
              <a:defRPr/>
            </a:pPr>
            <a:endParaRPr lang="en-US" altLang="zh-CN"/>
          </a:p>
        </p:txBody>
      </p:sp>
      <p:sp>
        <p:nvSpPr>
          <p:cNvPr id="4" name="Rectangle 7"/>
          <p:cNvSpPr>
            <a:spLocks noGrp="1" noChangeArrowheads="1"/>
          </p:cNvSpPr>
          <p:nvPr>
            <p:ph type="ftr" sz="quarter" idx="11"/>
          </p:nvPr>
        </p:nvSpPr>
        <p:spPr/>
        <p:txBody>
          <a:bodyPr/>
          <a:lstStyle>
            <a:lvl1pPr fontAlgn="auto">
              <a:spcBef>
                <a:spcPts val="0"/>
              </a:spcBef>
              <a:spcAft>
                <a:spcPts val="0"/>
              </a:spcAft>
              <a:defRPr>
                <a:latin typeface="+mn-lt"/>
                <a:ea typeface="宋体" pitchFamily="2" charset="-122"/>
              </a:defRPr>
            </a:lvl1pPr>
          </a:lstStyle>
          <a:p>
            <a:pPr>
              <a:defRPr/>
            </a:pPr>
            <a:r>
              <a:rPr lang="zh-CN" altLang="en-US"/>
              <a:t>清华大学基础工业训练中心　　李双寿　　</a:t>
            </a:r>
            <a:r>
              <a:rPr lang="en-US" altLang="zh-CN"/>
              <a:t>lss@mail.tsinghua.edu.cn</a:t>
            </a:r>
          </a:p>
        </p:txBody>
      </p:sp>
      <p:sp>
        <p:nvSpPr>
          <p:cNvPr id="5" name="Rectangle 8"/>
          <p:cNvSpPr>
            <a:spLocks noGrp="1" noChangeArrowheads="1"/>
          </p:cNvSpPr>
          <p:nvPr>
            <p:ph type="sldNum" sz="quarter" idx="12"/>
          </p:nvPr>
        </p:nvSpPr>
        <p:spPr/>
        <p:txBody>
          <a:bodyPr/>
          <a:lstStyle>
            <a:lvl1pPr fontAlgn="auto">
              <a:spcBef>
                <a:spcPts val="0"/>
              </a:spcBef>
              <a:spcAft>
                <a:spcPts val="0"/>
              </a:spcAft>
              <a:defRPr>
                <a:ea typeface="+mn-ea"/>
              </a:defRPr>
            </a:lvl1pPr>
          </a:lstStyle>
          <a:p>
            <a:pPr>
              <a:defRPr/>
            </a:pPr>
            <a:fld id="{F12FB9BC-4F2C-4B4B-B96B-6FD60EB94470}" type="slidenum">
              <a:rPr lang="en-US" altLang="zh-CN"/>
              <a:pPr>
                <a:defRPr/>
              </a:pPr>
              <a:t>‹#›</a:t>
            </a:fld>
            <a:endParaRPr lang="en-US" altLang="zh-CN"/>
          </a:p>
        </p:txBody>
      </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fontAlgn="auto">
              <a:spcBef>
                <a:spcPts val="0"/>
              </a:spcBef>
              <a:spcAft>
                <a:spcPts val="0"/>
              </a:spcAft>
              <a:defRPr>
                <a:latin typeface="+mn-lt"/>
                <a:ea typeface="宋体" pitchFamily="2" charset="-122"/>
              </a:defRPr>
            </a:lvl1pPr>
          </a:lstStyle>
          <a:p>
            <a:pPr>
              <a:defRPr/>
            </a:pPr>
            <a:endParaRPr lang="en-US" altLang="zh-CN"/>
          </a:p>
        </p:txBody>
      </p:sp>
      <p:sp>
        <p:nvSpPr>
          <p:cNvPr id="3" name="Rectangle 7"/>
          <p:cNvSpPr>
            <a:spLocks noGrp="1" noChangeArrowheads="1"/>
          </p:cNvSpPr>
          <p:nvPr>
            <p:ph type="ftr" sz="quarter" idx="11"/>
          </p:nvPr>
        </p:nvSpPr>
        <p:spPr/>
        <p:txBody>
          <a:bodyPr/>
          <a:lstStyle>
            <a:lvl1pPr fontAlgn="auto">
              <a:spcBef>
                <a:spcPts val="0"/>
              </a:spcBef>
              <a:spcAft>
                <a:spcPts val="0"/>
              </a:spcAft>
              <a:defRPr>
                <a:latin typeface="+mn-lt"/>
                <a:ea typeface="宋体" pitchFamily="2" charset="-122"/>
              </a:defRPr>
            </a:lvl1pPr>
          </a:lstStyle>
          <a:p>
            <a:pPr>
              <a:defRPr/>
            </a:pPr>
            <a:r>
              <a:rPr lang="zh-CN" altLang="en-US"/>
              <a:t>清华大学基础工业训练中心　　李双寿　　</a:t>
            </a:r>
            <a:r>
              <a:rPr lang="en-US" altLang="zh-CN"/>
              <a:t>lss@mail.tsinghua.edu.cn</a:t>
            </a:r>
          </a:p>
        </p:txBody>
      </p:sp>
      <p:sp>
        <p:nvSpPr>
          <p:cNvPr id="4" name="Rectangle 8"/>
          <p:cNvSpPr>
            <a:spLocks noGrp="1" noChangeArrowheads="1"/>
          </p:cNvSpPr>
          <p:nvPr>
            <p:ph type="sldNum" sz="quarter" idx="12"/>
          </p:nvPr>
        </p:nvSpPr>
        <p:spPr/>
        <p:txBody>
          <a:bodyPr/>
          <a:lstStyle>
            <a:lvl1pPr fontAlgn="auto">
              <a:spcBef>
                <a:spcPts val="0"/>
              </a:spcBef>
              <a:spcAft>
                <a:spcPts val="0"/>
              </a:spcAft>
              <a:defRPr>
                <a:ea typeface="+mn-ea"/>
              </a:defRPr>
            </a:lvl1pPr>
          </a:lstStyle>
          <a:p>
            <a:pPr>
              <a:defRPr/>
            </a:pPr>
            <a:fld id="{BBF9833A-8FFE-496E-8463-54DB7D3F72ED}" type="slidenum">
              <a:rPr lang="en-US" altLang="zh-CN"/>
              <a:pPr>
                <a:defRPr/>
              </a:pPr>
              <a:t>‹#›</a:t>
            </a:fld>
            <a:endParaRPr lang="en-US" altLang="zh-CN"/>
          </a:p>
        </p:txBody>
      </p:sp>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fontAlgn="auto">
              <a:spcBef>
                <a:spcPts val="0"/>
              </a:spcBef>
              <a:spcAft>
                <a:spcPts val="0"/>
              </a:spcAft>
              <a:defRPr>
                <a:latin typeface="+mn-lt"/>
                <a:ea typeface="宋体" pitchFamily="2" charset="-122"/>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Bef>
                <a:spcPts val="0"/>
              </a:spcBef>
              <a:spcAft>
                <a:spcPts val="0"/>
              </a:spcAft>
              <a:defRPr>
                <a:latin typeface="+mn-lt"/>
                <a:ea typeface="宋体" pitchFamily="2" charset="-122"/>
              </a:defRPr>
            </a:lvl1pPr>
          </a:lstStyle>
          <a:p>
            <a:pPr>
              <a:defRPr/>
            </a:pPr>
            <a:r>
              <a:rPr lang="zh-CN" altLang="en-US"/>
              <a:t>清华大学基础工业训练中心　　李双寿　　</a:t>
            </a:r>
            <a:r>
              <a:rPr lang="en-US" altLang="zh-CN"/>
              <a:t>lss@mail.tsinghua.edu.cn</a:t>
            </a:r>
          </a:p>
        </p:txBody>
      </p:sp>
      <p:sp>
        <p:nvSpPr>
          <p:cNvPr id="7" name="Rectangle 8"/>
          <p:cNvSpPr>
            <a:spLocks noGrp="1" noChangeArrowheads="1"/>
          </p:cNvSpPr>
          <p:nvPr>
            <p:ph type="sldNum" sz="quarter" idx="12"/>
          </p:nvPr>
        </p:nvSpPr>
        <p:spPr/>
        <p:txBody>
          <a:bodyPr/>
          <a:lstStyle>
            <a:lvl1pPr fontAlgn="auto">
              <a:spcBef>
                <a:spcPts val="0"/>
              </a:spcBef>
              <a:spcAft>
                <a:spcPts val="0"/>
              </a:spcAft>
              <a:defRPr>
                <a:ea typeface="+mn-ea"/>
              </a:defRPr>
            </a:lvl1pPr>
          </a:lstStyle>
          <a:p>
            <a:pPr>
              <a:defRPr/>
            </a:pPr>
            <a:fld id="{BC6724F9-63D4-4DB1-B087-5B6E0DAE6F0C}" type="slidenum">
              <a:rPr lang="en-US" altLang="zh-CN"/>
              <a:pPr>
                <a:defRPr/>
              </a:pPr>
              <a:t>‹#›</a:t>
            </a:fld>
            <a:endParaRPr lang="en-US" altLang="zh-CN"/>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fontAlgn="auto">
              <a:spcBef>
                <a:spcPts val="0"/>
              </a:spcBef>
              <a:spcAft>
                <a:spcPts val="0"/>
              </a:spcAft>
              <a:defRPr>
                <a:latin typeface="+mn-lt"/>
                <a:ea typeface="宋体" pitchFamily="2" charset="-122"/>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Bef>
                <a:spcPts val="0"/>
              </a:spcBef>
              <a:spcAft>
                <a:spcPts val="0"/>
              </a:spcAft>
              <a:defRPr>
                <a:latin typeface="+mn-lt"/>
                <a:ea typeface="宋体" pitchFamily="2" charset="-122"/>
              </a:defRPr>
            </a:lvl1pPr>
          </a:lstStyle>
          <a:p>
            <a:pPr>
              <a:defRPr/>
            </a:pPr>
            <a:r>
              <a:rPr lang="zh-CN" altLang="en-US"/>
              <a:t>清华大学基础工业训练中心　　李双寿　　</a:t>
            </a:r>
            <a:r>
              <a:rPr lang="en-US" altLang="zh-CN"/>
              <a:t>lss@mail.tsinghua.edu.cn</a:t>
            </a:r>
          </a:p>
        </p:txBody>
      </p:sp>
      <p:sp>
        <p:nvSpPr>
          <p:cNvPr id="7" name="Rectangle 8"/>
          <p:cNvSpPr>
            <a:spLocks noGrp="1" noChangeArrowheads="1"/>
          </p:cNvSpPr>
          <p:nvPr>
            <p:ph type="sldNum" sz="quarter" idx="12"/>
          </p:nvPr>
        </p:nvSpPr>
        <p:spPr/>
        <p:txBody>
          <a:bodyPr/>
          <a:lstStyle>
            <a:lvl1pPr fontAlgn="auto">
              <a:spcBef>
                <a:spcPts val="0"/>
              </a:spcBef>
              <a:spcAft>
                <a:spcPts val="0"/>
              </a:spcAft>
              <a:defRPr>
                <a:ea typeface="+mn-ea"/>
              </a:defRPr>
            </a:lvl1pPr>
          </a:lstStyle>
          <a:p>
            <a:pPr>
              <a:defRPr/>
            </a:pPr>
            <a:fld id="{832D8769-307D-44FF-A58C-ECE3D2875DC0}" type="slidenum">
              <a:rPr lang="en-US" altLang="zh-CN"/>
              <a:pPr>
                <a:defRPr/>
              </a:pPr>
              <a:t>‹#›</a:t>
            </a:fld>
            <a:endParaRPr lang="en-US" altLang="zh-CN"/>
          </a:p>
        </p:txBody>
      </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fontAlgn="auto">
              <a:spcBef>
                <a:spcPts val="0"/>
              </a:spcBef>
              <a:spcAft>
                <a:spcPts val="0"/>
              </a:spcAft>
              <a:defRPr>
                <a:latin typeface="+mn-lt"/>
                <a:ea typeface="宋体" pitchFamily="2" charset="-122"/>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Bef>
                <a:spcPts val="0"/>
              </a:spcBef>
              <a:spcAft>
                <a:spcPts val="0"/>
              </a:spcAft>
              <a:defRPr>
                <a:latin typeface="+mn-lt"/>
                <a:ea typeface="宋体" pitchFamily="2" charset="-122"/>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p:txBody>
          <a:bodyPr/>
          <a:lstStyle>
            <a:lvl1pPr fontAlgn="auto">
              <a:spcBef>
                <a:spcPts val="0"/>
              </a:spcBef>
              <a:spcAft>
                <a:spcPts val="0"/>
              </a:spcAft>
              <a:defRPr>
                <a:ea typeface="+mn-ea"/>
              </a:defRPr>
            </a:lvl1pPr>
          </a:lstStyle>
          <a:p>
            <a:pPr>
              <a:defRPr/>
            </a:pPr>
            <a:fld id="{6DC1EC84-65D8-4885-B41E-681D0BF6E1CA}" type="slidenum">
              <a:rPr lang="en-US" altLang="zh-CN"/>
              <a:pPr>
                <a:defRPr/>
              </a:pPr>
              <a:t>‹#›</a:t>
            </a:fld>
            <a:endParaRPr lang="en-US" altLang="zh-CN"/>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61138" y="260350"/>
            <a:ext cx="2006600" cy="59769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9750" y="260350"/>
            <a:ext cx="5868988" cy="59769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fontAlgn="auto">
              <a:spcBef>
                <a:spcPts val="0"/>
              </a:spcBef>
              <a:spcAft>
                <a:spcPts val="0"/>
              </a:spcAft>
              <a:defRPr>
                <a:latin typeface="+mn-lt"/>
                <a:ea typeface="宋体" pitchFamily="2" charset="-122"/>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Bef>
                <a:spcPts val="0"/>
              </a:spcBef>
              <a:spcAft>
                <a:spcPts val="0"/>
              </a:spcAft>
              <a:defRPr>
                <a:latin typeface="+mn-lt"/>
                <a:ea typeface="宋体" pitchFamily="2" charset="-122"/>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p:txBody>
          <a:bodyPr/>
          <a:lstStyle>
            <a:lvl1pPr fontAlgn="auto">
              <a:spcBef>
                <a:spcPts val="0"/>
              </a:spcBef>
              <a:spcAft>
                <a:spcPts val="0"/>
              </a:spcAft>
              <a:defRPr>
                <a:ea typeface="+mn-ea"/>
              </a:defRPr>
            </a:lvl1pPr>
          </a:lstStyle>
          <a:p>
            <a:pPr>
              <a:defRPr/>
            </a:pPr>
            <a:fld id="{1A5145D2-F53D-44BD-93D8-B920E40395A3}" type="slidenum">
              <a:rPr lang="en-US" altLang="zh-CN"/>
              <a:pPr>
                <a:defRPr/>
              </a:pPr>
              <a:t>‹#›</a:t>
            </a:fld>
            <a:endParaRPr lang="en-US" altLang="zh-CN"/>
          </a:p>
        </p:txBody>
      </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灯片编号占位符 4"/>
          <p:cNvSpPr>
            <a:spLocks noGrp="1"/>
          </p:cNvSpPr>
          <p:nvPr>
            <p:ph type="sldNum" sz="quarter" idx="4"/>
          </p:nvPr>
        </p:nvSpPr>
        <p:spPr>
          <a:xfrm>
            <a:off x="8125884" y="6519868"/>
            <a:ext cx="732893" cy="261610"/>
          </a:xfrm>
          <a:prstGeom prst="rect">
            <a:avLst/>
          </a:prstGeom>
        </p:spPr>
        <p:txBody>
          <a:bodyPr wrap="none" anchor="ctr">
            <a:spAutoFit/>
          </a:bodyPr>
          <a:lstStyle>
            <a:lvl1pPr algn="ctr">
              <a:defRPr lang="zh-CN" altLang="en-US" sz="1100" b="1" i="1" dirty="0" smtClean="0">
                <a:solidFill>
                  <a:schemeClr val="bg1">
                    <a:lumMod val="50000"/>
                  </a:schemeClr>
                </a:solidFill>
                <a:latin typeface="Arial" pitchFamily="34" charset="0"/>
                <a:cs typeface="Arial" pitchFamily="34" charset="0"/>
              </a:defRPr>
            </a:lvl1pPr>
          </a:lstStyle>
          <a:p>
            <a:pPr>
              <a:defRPr/>
            </a:pPr>
            <a:r>
              <a:rPr lang="en-US" altLang="zh-CN" dirty="0" smtClean="0"/>
              <a:t>Page </a:t>
            </a:r>
            <a:fld id="{516A9B4B-C767-4A1F-B381-9FE8A8C95961}" type="slidenum">
              <a:rPr lang="en-US" altLang="zh-CN" smtClean="0"/>
              <a:pPr>
                <a:defRPr/>
              </a:pPr>
              <a:t>‹#›</a:t>
            </a:fld>
            <a:endParaRPr lang="en-US" dirty="0"/>
          </a:p>
        </p:txBody>
      </p:sp>
      <p:sp>
        <p:nvSpPr>
          <p:cNvPr id="9" name="Date Placeholder 3"/>
          <p:cNvSpPr>
            <a:spLocks noGrp="1"/>
          </p:cNvSpPr>
          <p:nvPr>
            <p:ph type="dt" sz="half" idx="2"/>
          </p:nvPr>
        </p:nvSpPr>
        <p:spPr>
          <a:xfrm>
            <a:off x="274316" y="6468111"/>
            <a:ext cx="2133600" cy="365125"/>
          </a:xfrm>
          <a:prstGeom prst="rect">
            <a:avLst/>
          </a:prstGeom>
        </p:spPr>
        <p:txBody>
          <a:bodyPr anchor="ctr"/>
          <a:lstStyle>
            <a:lvl1pPr algn="l">
              <a:defRPr sz="12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b="0" smtClean="0">
                <a:latin typeface="Century Gothic" pitchFamily="34" charset="0"/>
              </a:rPr>
              <a:t>M.Space – </a:t>
            </a:r>
            <a:r>
              <a:rPr lang="zh-CN" altLang="en-US" b="0" smtClean="0">
                <a:latin typeface="黑体" pitchFamily="49" charset="-122"/>
                <a:ea typeface="黑体" pitchFamily="49" charset="-122"/>
              </a:rPr>
              <a:t>创制未来</a:t>
            </a:r>
            <a:endParaRPr lang="en-US" altLang="zh-CN" b="0" dirty="0" smtClean="0">
              <a:latin typeface="黑体" pitchFamily="49" charset="-122"/>
              <a:ea typeface="黑体" pitchFamily="49" charset="-122"/>
            </a:endParaRPr>
          </a:p>
        </p:txBody>
      </p:sp>
      <p:sp>
        <p:nvSpPr>
          <p:cNvPr id="10" name="Footer Placeholder 4"/>
          <p:cNvSpPr>
            <a:spLocks noGrp="1"/>
          </p:cNvSpPr>
          <p:nvPr>
            <p:ph type="ftr" sz="quarter" idx="3"/>
          </p:nvPr>
        </p:nvSpPr>
        <p:spPr>
          <a:xfrm>
            <a:off x="3166404" y="6468111"/>
            <a:ext cx="2895600" cy="365125"/>
          </a:xfrm>
          <a:prstGeom prst="rect">
            <a:avLst/>
          </a:prstGeom>
        </p:spPr>
        <p:txBody>
          <a:bodyPr anchor="ctr"/>
          <a:lstStyle>
            <a:lvl1pPr algn="ctr">
              <a:defRPr lang="zh-CN" altLang="en-US" sz="1200" b="0" kern="1200" dirty="0" smtClean="0">
                <a:solidFill>
                  <a:schemeClr val="bg1">
                    <a:lumMod val="50000"/>
                  </a:schemeClr>
                </a:solidFill>
                <a:latin typeface="黑体" pitchFamily="49" charset="-122"/>
                <a:ea typeface="黑体" pitchFamily="49" charset="-122"/>
                <a:cs typeface="+mn-cs"/>
              </a:defRPr>
            </a:lvl1pPr>
          </a:lstStyle>
          <a:p>
            <a:r>
              <a:rPr lang="zh-CN" altLang="en-US" dirty="0" smtClean="0"/>
              <a:t>清华跨界创客基地</a:t>
            </a:r>
            <a:endParaRPr lang="zh-CN" altLang="en-US" dirty="0"/>
          </a:p>
        </p:txBody>
      </p:sp>
    </p:spTree>
    <p:extLst>
      <p:ext uri="{BB962C8B-B14F-4D97-AF65-F5344CB8AC3E}">
        <p14:creationId xmlns:p14="http://schemas.microsoft.com/office/powerpoint/2010/main" val="299705276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7"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FE23681E-7060-41E1-8706-96518531582E}" type="slidenum">
              <a:rPr lang="en-US" altLang="zh-CN"/>
              <a:pPr>
                <a:defRPr/>
              </a:pPr>
              <a:t>‹#›</a:t>
            </a:fld>
            <a:endParaRPr lang="en-US" altLang="zh-CN"/>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fontAlgn="auto">
              <a:spcBef>
                <a:spcPts val="0"/>
              </a:spcBef>
              <a:spcAft>
                <a:spcPts val="0"/>
              </a:spcAft>
              <a:defRPr>
                <a:latin typeface="Verdana"/>
                <a:ea typeface="宋体" pitchFamily="2" charset="-122"/>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Bef>
                <a:spcPts val="0"/>
              </a:spcBef>
              <a:spcAft>
                <a:spcPts val="0"/>
              </a:spcAft>
              <a:defRPr>
                <a:latin typeface="Verdana"/>
                <a:ea typeface="宋体" pitchFamily="2" charset="-122"/>
              </a:defRPr>
            </a:lvl1pPr>
          </a:lstStyle>
          <a:p>
            <a:pPr>
              <a:defRPr/>
            </a:pPr>
            <a:r>
              <a:rPr lang="zh-CN" altLang="en-US"/>
              <a:t>清华大学基础工业训练中心　　李双寿　　</a:t>
            </a:r>
            <a:r>
              <a:rPr lang="en-US" altLang="zh-CN"/>
              <a:t>lss@mail.tsinghua.edu.cn</a:t>
            </a:r>
          </a:p>
        </p:txBody>
      </p:sp>
      <p:sp>
        <p:nvSpPr>
          <p:cNvPr id="7" name="Rectangle 8"/>
          <p:cNvSpPr>
            <a:spLocks noGrp="1" noChangeArrowheads="1"/>
          </p:cNvSpPr>
          <p:nvPr>
            <p:ph type="sldNum" sz="quarter" idx="12"/>
          </p:nvPr>
        </p:nvSpPr>
        <p:spPr/>
        <p:txBody>
          <a:bodyPr/>
          <a:lstStyle>
            <a:lvl1pPr fontAlgn="auto">
              <a:spcBef>
                <a:spcPts val="0"/>
              </a:spcBef>
              <a:spcAft>
                <a:spcPts val="0"/>
              </a:spcAft>
              <a:defRPr>
                <a:ea typeface="宋体" panose="02010600030101010101" pitchFamily="2" charset="-122"/>
              </a:defRPr>
            </a:lvl1pPr>
          </a:lstStyle>
          <a:p>
            <a:pPr>
              <a:defRPr/>
            </a:pPr>
            <a:fld id="{8BD92F26-F699-4E9C-AC8C-6E6E44837112}" type="slidenum">
              <a:rPr lang="en-US" altLang="zh-CN"/>
              <a:pPr>
                <a:defRPr/>
              </a:pPr>
              <a:t>‹#›</a:t>
            </a:fld>
            <a:endParaRPr lang="en-US" altLang="zh-CN"/>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theme" Target="../theme/theme5.xml"/><Relationship Id="rId4"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6.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heme" Target="../theme/theme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heme" Target="../theme/theme8.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9750" y="260350"/>
            <a:ext cx="6337300" cy="53816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566738" y="1484313"/>
            <a:ext cx="8001000" cy="4752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AutoShape 4"/>
          <p:cNvSpPr>
            <a:spLocks noChangeArrowheads="1"/>
          </p:cNvSpPr>
          <p:nvPr/>
        </p:nvSpPr>
        <p:spPr bwMode="auto">
          <a:xfrm>
            <a:off x="611188" y="908050"/>
            <a:ext cx="7958137"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defTabSz="914400" eaLnBrk="0" hangingPunct="0">
              <a:defRPr/>
            </a:pPr>
            <a:endParaRPr lang="zh-CN" altLang="en-US">
              <a:solidFill>
                <a:srgbClr val="000000"/>
              </a:solidFill>
              <a:latin typeface="Arial" panose="020B0604020202020204" pitchFamily="34" charset="0"/>
              <a:ea typeface="宋体" panose="02010600030101010101" pitchFamily="2" charset="-122"/>
            </a:endParaRPr>
          </a:p>
        </p:txBody>
      </p:sp>
      <p:sp>
        <p:nvSpPr>
          <p:cNvPr id="1029" name="Line 5"/>
          <p:cNvSpPr>
            <a:spLocks noChangeShapeType="1"/>
          </p:cNvSpPr>
          <p:nvPr/>
        </p:nvSpPr>
        <p:spPr bwMode="auto">
          <a:xfrm flipV="1">
            <a:off x="611188" y="6453188"/>
            <a:ext cx="7924800" cy="0"/>
          </a:xfrm>
          <a:prstGeom prst="line">
            <a:avLst/>
          </a:prstGeom>
          <a:noFill/>
          <a:ln w="3175">
            <a:solidFill>
              <a:schemeClr val="accent2"/>
            </a:solidFill>
            <a:round/>
            <a:headEnd/>
            <a:tailEnd/>
          </a:ln>
        </p:spPr>
        <p:txBody>
          <a:bodyPr/>
          <a:lstStyle/>
          <a:p>
            <a:pPr defTabSz="914400" eaLnBrk="0" hangingPunct="0">
              <a:defRPr/>
            </a:pPr>
            <a:endParaRPr lang="zh-CN" altLang="en-US">
              <a:solidFill>
                <a:srgbClr val="000000"/>
              </a:solidFill>
              <a:latin typeface="Arial" panose="020B0604020202020204" pitchFamily="34" charset="0"/>
              <a:ea typeface="宋体" panose="02010600030101010101" pitchFamily="2" charset="-122"/>
            </a:endParaRPr>
          </a:p>
        </p:txBody>
      </p:sp>
      <p:sp>
        <p:nvSpPr>
          <p:cNvPr id="8198" name="Rectangle 6"/>
          <p:cNvSpPr>
            <a:spLocks noGrp="1" noChangeArrowheads="1"/>
          </p:cNvSpPr>
          <p:nvPr>
            <p:ph type="dt" sz="half" idx="2"/>
          </p:nvPr>
        </p:nvSpPr>
        <p:spPr bwMode="auto">
          <a:xfrm>
            <a:off x="609600" y="6453188"/>
            <a:ext cx="1981200"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rgbClr val="CC3399"/>
                </a:solidFill>
                <a:latin typeface="Verdana" pitchFamily="34" charset="0"/>
              </a:defRPr>
            </a:lvl1pPr>
          </a:lstStyle>
          <a:p>
            <a:pPr>
              <a:defRPr/>
            </a:pPr>
            <a:endParaRPr lang="en-US" altLang="zh-CN"/>
          </a:p>
        </p:txBody>
      </p:sp>
      <p:sp>
        <p:nvSpPr>
          <p:cNvPr id="8199" name="Rectangle 7"/>
          <p:cNvSpPr>
            <a:spLocks noGrp="1" noChangeArrowheads="1"/>
          </p:cNvSpPr>
          <p:nvPr>
            <p:ph type="ftr" sz="quarter" idx="3"/>
          </p:nvPr>
        </p:nvSpPr>
        <p:spPr bwMode="auto">
          <a:xfrm>
            <a:off x="812800" y="6475413"/>
            <a:ext cx="7993063"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Verdana" pitchFamily="34" charset="0"/>
              </a:defRPr>
            </a:lvl1pPr>
          </a:lstStyle>
          <a:p>
            <a:pPr>
              <a:defRPr/>
            </a:pPr>
            <a:r>
              <a:rPr lang="zh-CN" altLang="en-US"/>
              <a:t>清华大学基础工业训练中心　　李双寿　　</a:t>
            </a:r>
            <a:r>
              <a:rPr lang="en-US" altLang="zh-CN"/>
              <a:t>lss@mail.tsinghua.edu.cn</a:t>
            </a:r>
          </a:p>
        </p:txBody>
      </p:sp>
      <p:sp>
        <p:nvSpPr>
          <p:cNvPr id="8200" name="Rectangle 8"/>
          <p:cNvSpPr>
            <a:spLocks noGrp="1" noChangeArrowheads="1"/>
          </p:cNvSpPr>
          <p:nvPr>
            <p:ph type="sldNum" sz="quarter" idx="4"/>
          </p:nvPr>
        </p:nvSpPr>
        <p:spPr bwMode="auto">
          <a:xfrm>
            <a:off x="6553200" y="6453188"/>
            <a:ext cx="1981200"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rgbClr val="CC3399"/>
                </a:solidFill>
                <a:latin typeface="Verdana" pitchFamily="34" charset="0"/>
              </a:defRPr>
            </a:lvl1pPr>
          </a:lstStyle>
          <a:p>
            <a:pPr>
              <a:defRPr/>
            </a:pPr>
            <a:fld id="{701B60A7-CF7E-4C29-92B2-D039AE569231}" type="slidenum">
              <a:rPr lang="en-US" altLang="zh-CN"/>
              <a:pPr>
                <a:defRPr/>
              </a:pPr>
              <a:t>‹#›</a:t>
            </a:fld>
            <a:endParaRPr lang="en-US" altLang="zh-CN"/>
          </a:p>
        </p:txBody>
      </p:sp>
      <p:pic>
        <p:nvPicPr>
          <p:cNvPr id="1033" name="Picture 9" descr="shouyea5"/>
          <p:cNvPicPr>
            <a:picLocks noChangeAspect="1" noChangeArrowheads="1"/>
          </p:cNvPicPr>
          <p:nvPr/>
        </p:nvPicPr>
        <p:blipFill>
          <a:blip r:embed="rId13"/>
          <a:srcRect/>
          <a:stretch>
            <a:fillRect/>
          </a:stretch>
        </p:blipFill>
        <p:spPr bwMode="auto">
          <a:xfrm>
            <a:off x="7164388" y="333375"/>
            <a:ext cx="1366837" cy="4857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2800">
          <a:solidFill>
            <a:srgbClr val="CC3399"/>
          </a:solidFill>
          <a:latin typeface="+mj-lt"/>
          <a:ea typeface="+mj-ea"/>
          <a:cs typeface="+mj-cs"/>
        </a:defRPr>
      </a:lvl1pPr>
      <a:lvl2pPr algn="l" rtl="0" eaLnBrk="0" fontAlgn="base" hangingPunct="0">
        <a:spcBef>
          <a:spcPct val="0"/>
        </a:spcBef>
        <a:spcAft>
          <a:spcPct val="0"/>
        </a:spcAft>
        <a:defRPr sz="2800">
          <a:solidFill>
            <a:srgbClr val="CC3399"/>
          </a:solidFill>
          <a:latin typeface="Verdana" pitchFamily="34" charset="0"/>
          <a:ea typeface="黑体" pitchFamily="2" charset="-122"/>
        </a:defRPr>
      </a:lvl2pPr>
      <a:lvl3pPr algn="l" rtl="0" eaLnBrk="0" fontAlgn="base" hangingPunct="0">
        <a:spcBef>
          <a:spcPct val="0"/>
        </a:spcBef>
        <a:spcAft>
          <a:spcPct val="0"/>
        </a:spcAft>
        <a:defRPr sz="2800">
          <a:solidFill>
            <a:srgbClr val="CC3399"/>
          </a:solidFill>
          <a:latin typeface="Verdana" pitchFamily="34" charset="0"/>
          <a:ea typeface="黑体" pitchFamily="2" charset="-122"/>
        </a:defRPr>
      </a:lvl3pPr>
      <a:lvl4pPr algn="l" rtl="0" eaLnBrk="0" fontAlgn="base" hangingPunct="0">
        <a:spcBef>
          <a:spcPct val="0"/>
        </a:spcBef>
        <a:spcAft>
          <a:spcPct val="0"/>
        </a:spcAft>
        <a:defRPr sz="2800">
          <a:solidFill>
            <a:srgbClr val="CC3399"/>
          </a:solidFill>
          <a:latin typeface="Verdana" pitchFamily="34" charset="0"/>
          <a:ea typeface="黑体" pitchFamily="2" charset="-122"/>
        </a:defRPr>
      </a:lvl4pPr>
      <a:lvl5pPr algn="l" rtl="0" eaLnBrk="0" fontAlgn="base" hangingPunct="0">
        <a:spcBef>
          <a:spcPct val="0"/>
        </a:spcBef>
        <a:spcAft>
          <a:spcPct val="0"/>
        </a:spcAft>
        <a:defRPr sz="2800">
          <a:solidFill>
            <a:srgbClr val="CC3399"/>
          </a:solidFill>
          <a:latin typeface="Verdana" pitchFamily="34" charset="0"/>
          <a:ea typeface="黑体" pitchFamily="2" charset="-122"/>
        </a:defRPr>
      </a:lvl5pPr>
      <a:lvl6pPr marL="457200" algn="l" rtl="0" fontAlgn="base">
        <a:spcBef>
          <a:spcPct val="0"/>
        </a:spcBef>
        <a:spcAft>
          <a:spcPct val="0"/>
        </a:spcAft>
        <a:defRPr sz="2800">
          <a:solidFill>
            <a:srgbClr val="CC3399"/>
          </a:solidFill>
          <a:latin typeface="Verdana" pitchFamily="34" charset="0"/>
          <a:ea typeface="黑体" pitchFamily="2" charset="-122"/>
        </a:defRPr>
      </a:lvl6pPr>
      <a:lvl7pPr marL="914400" algn="l" rtl="0" fontAlgn="base">
        <a:spcBef>
          <a:spcPct val="0"/>
        </a:spcBef>
        <a:spcAft>
          <a:spcPct val="0"/>
        </a:spcAft>
        <a:defRPr sz="2800">
          <a:solidFill>
            <a:srgbClr val="CC3399"/>
          </a:solidFill>
          <a:latin typeface="Verdana" pitchFamily="34" charset="0"/>
          <a:ea typeface="黑体" pitchFamily="2" charset="-122"/>
        </a:defRPr>
      </a:lvl7pPr>
      <a:lvl8pPr marL="1371600" algn="l" rtl="0" fontAlgn="base">
        <a:spcBef>
          <a:spcPct val="0"/>
        </a:spcBef>
        <a:spcAft>
          <a:spcPct val="0"/>
        </a:spcAft>
        <a:defRPr sz="2800">
          <a:solidFill>
            <a:srgbClr val="CC3399"/>
          </a:solidFill>
          <a:latin typeface="Verdana" pitchFamily="34" charset="0"/>
          <a:ea typeface="黑体" pitchFamily="2" charset="-122"/>
        </a:defRPr>
      </a:lvl8pPr>
      <a:lvl9pPr marL="1828800" algn="l" rtl="0" fontAlgn="base">
        <a:spcBef>
          <a:spcPct val="0"/>
        </a:spcBef>
        <a:spcAft>
          <a:spcPct val="0"/>
        </a:spcAft>
        <a:defRPr sz="2800">
          <a:solidFill>
            <a:srgbClr val="CC3399"/>
          </a:solidFill>
          <a:latin typeface="Verdana" pitchFamily="34" charset="0"/>
          <a:ea typeface="黑体" pitchFamily="2"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Ø"/>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31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4" name="矩形 13"/>
          <p:cNvSpPr/>
          <p:nvPr userDrawn="1"/>
        </p:nvSpPr>
        <p:spPr bwMode="auto">
          <a:xfrm>
            <a:off x="-22225" y="6467475"/>
            <a:ext cx="9188450" cy="390525"/>
          </a:xfrm>
          <a:prstGeom prst="rect">
            <a:avLst/>
          </a:prstGeom>
          <a:solidFill>
            <a:schemeClr val="tx1">
              <a:lumMod val="65000"/>
              <a:lumOff val="35000"/>
            </a:schemeClr>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15" name="Date Placeholder 3"/>
          <p:cNvSpPr>
            <a:spLocks noGrp="1"/>
          </p:cNvSpPr>
          <p:nvPr>
            <p:ph type="dt" sz="half" idx="2"/>
          </p:nvPr>
        </p:nvSpPr>
        <p:spPr>
          <a:xfrm>
            <a:off x="274638" y="6467475"/>
            <a:ext cx="2133600" cy="365125"/>
          </a:xfrm>
          <a:prstGeom prst="rect">
            <a:avLst/>
          </a:prstGeom>
        </p:spPr>
        <p:txBody>
          <a:bodyPr anchor="ctr"/>
          <a:lstStyle>
            <a:lvl1pPr algn="l" fontAlgn="auto">
              <a:spcBef>
                <a:spcPts val="0"/>
              </a:spcBef>
              <a:spcAft>
                <a:spcPts val="0"/>
              </a:spcAft>
              <a:defRPr sz="1200" b="0">
                <a:solidFill>
                  <a:prstClr val="white">
                    <a:lumMod val="75000"/>
                  </a:prstClr>
                </a:solidFill>
                <a:latin typeface="黑体" pitchFamily="49" charset="-122"/>
                <a:ea typeface="黑体" pitchFamily="49" charset="-122"/>
              </a:defRPr>
            </a:lvl1pPr>
          </a:lstStyle>
          <a:p>
            <a:pPr>
              <a:defRPr/>
            </a:pPr>
            <a:endParaRPr lang="en-US" altLang="zh-CN"/>
          </a:p>
        </p:txBody>
      </p:sp>
      <p:sp>
        <p:nvSpPr>
          <p:cNvPr id="16" name="Footer Placeholder 4"/>
          <p:cNvSpPr>
            <a:spLocks noGrp="1"/>
          </p:cNvSpPr>
          <p:nvPr>
            <p:ph type="ftr" sz="quarter" idx="3"/>
          </p:nvPr>
        </p:nvSpPr>
        <p:spPr>
          <a:xfrm>
            <a:off x="5962650" y="6467475"/>
            <a:ext cx="2895600" cy="365125"/>
          </a:xfrm>
          <a:prstGeom prst="rect">
            <a:avLst/>
          </a:prstGeom>
        </p:spPr>
        <p:txBody>
          <a:bodyPr anchor="ctr"/>
          <a:lstStyle>
            <a:lvl1pPr algn="r" fontAlgn="auto">
              <a:spcBef>
                <a:spcPts val="0"/>
              </a:spcBef>
              <a:spcAft>
                <a:spcPts val="0"/>
              </a:spcAft>
              <a:defRPr lang="zh-CN" altLang="en-US" sz="1200" b="0" kern="1200">
                <a:solidFill>
                  <a:prstClr val="white">
                    <a:lumMod val="75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cxnSp>
        <p:nvCxnSpPr>
          <p:cNvPr id="17" name="直接连接符 16"/>
          <p:cNvCxnSpPr/>
          <p:nvPr userDrawn="1"/>
        </p:nvCxnSpPr>
        <p:spPr>
          <a:xfrm>
            <a:off x="-22225" y="6521450"/>
            <a:ext cx="920432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灯片编号占位符 4"/>
          <p:cNvSpPr>
            <a:spLocks noGrp="1"/>
          </p:cNvSpPr>
          <p:nvPr>
            <p:ph type="sldNum" sz="quarter" idx="4"/>
          </p:nvPr>
        </p:nvSpPr>
        <p:spPr>
          <a:xfrm>
            <a:off x="4197350" y="6513513"/>
            <a:ext cx="776288" cy="274637"/>
          </a:xfrm>
          <a:prstGeom prst="rect">
            <a:avLst/>
          </a:prstGeom>
          <a:solidFill>
            <a:schemeClr val="tx1">
              <a:lumMod val="65000"/>
              <a:lumOff val="35000"/>
            </a:schemeClr>
          </a:solidFill>
        </p:spPr>
        <p:txBody>
          <a:bodyPr vert="horz" wrap="none" lIns="91440" tIns="45720" rIns="91440" bIns="45720" numCol="1" anchor="ctr" anchorCtr="0" compatLnSpc="1">
            <a:prstTxWarp prst="textNoShape">
              <a:avLst/>
            </a:prstTxWarp>
            <a:spAutoFit/>
          </a:bodyPr>
          <a:lstStyle>
            <a:lvl1pPr algn="ctr">
              <a:defRPr sz="1200" b="1" i="1">
                <a:solidFill>
                  <a:srgbClr val="BFBFBF"/>
                </a:solidFill>
                <a:cs typeface="Arial" charset="0"/>
              </a:defRPr>
            </a:lvl1pPr>
          </a:lstStyle>
          <a:p>
            <a:pPr>
              <a:defRPr/>
            </a:pPr>
            <a:r>
              <a:rPr lang="en-US" altLang="zh-CN"/>
              <a:t>Page </a:t>
            </a:r>
            <a:fld id="{602C7C8F-6D50-4D7D-B387-302AD10FE443}" type="slidenum">
              <a:rPr lang="en-US" altLang="zh-CN"/>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Lst>
  <p:timing>
    <p:tnLst>
      <p:par>
        <p:cTn id="1" dur="indefinite" restart="never" nodeType="tmRoot"/>
      </p:par>
    </p:tnLst>
  </p:timing>
  <p:hf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539750" y="260350"/>
            <a:ext cx="6337300" cy="53816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7411" name="Rectangle 3"/>
          <p:cNvSpPr>
            <a:spLocks noGrp="1" noChangeArrowheads="1"/>
          </p:cNvSpPr>
          <p:nvPr>
            <p:ph type="body" idx="1"/>
          </p:nvPr>
        </p:nvSpPr>
        <p:spPr bwMode="auto">
          <a:xfrm>
            <a:off x="566738" y="1484313"/>
            <a:ext cx="8001000" cy="4752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AutoShape 4"/>
          <p:cNvSpPr>
            <a:spLocks noChangeArrowheads="1"/>
          </p:cNvSpPr>
          <p:nvPr/>
        </p:nvSpPr>
        <p:spPr bwMode="auto">
          <a:xfrm>
            <a:off x="611188" y="908050"/>
            <a:ext cx="7958137"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defTabSz="914400" eaLnBrk="0" hangingPunct="0">
              <a:defRPr/>
            </a:pPr>
            <a:endParaRPr lang="zh-CN" altLang="en-US">
              <a:solidFill>
                <a:srgbClr val="000000"/>
              </a:solidFill>
              <a:latin typeface="Arial" panose="020B0604020202020204" pitchFamily="34" charset="0"/>
              <a:ea typeface="宋体" panose="02010600030101010101" pitchFamily="2" charset="-122"/>
            </a:endParaRPr>
          </a:p>
        </p:txBody>
      </p:sp>
      <p:sp>
        <p:nvSpPr>
          <p:cNvPr id="1029" name="Line 5"/>
          <p:cNvSpPr>
            <a:spLocks noChangeShapeType="1"/>
          </p:cNvSpPr>
          <p:nvPr/>
        </p:nvSpPr>
        <p:spPr bwMode="auto">
          <a:xfrm flipV="1">
            <a:off x="611188" y="6453188"/>
            <a:ext cx="7924800" cy="0"/>
          </a:xfrm>
          <a:prstGeom prst="line">
            <a:avLst/>
          </a:prstGeom>
          <a:noFill/>
          <a:ln w="3175">
            <a:solidFill>
              <a:schemeClr val="accent2"/>
            </a:solidFill>
            <a:round/>
            <a:headEnd/>
            <a:tailEnd/>
          </a:ln>
        </p:spPr>
        <p:txBody>
          <a:bodyPr/>
          <a:lstStyle/>
          <a:p>
            <a:pPr defTabSz="914400" eaLnBrk="0" hangingPunct="0">
              <a:defRPr/>
            </a:pPr>
            <a:endParaRPr lang="zh-CN" altLang="en-US">
              <a:solidFill>
                <a:srgbClr val="000000"/>
              </a:solidFill>
              <a:latin typeface="Arial" panose="020B0604020202020204" pitchFamily="34" charset="0"/>
              <a:ea typeface="宋体" panose="02010600030101010101" pitchFamily="2" charset="-122"/>
            </a:endParaRPr>
          </a:p>
        </p:txBody>
      </p:sp>
      <p:sp>
        <p:nvSpPr>
          <p:cNvPr id="8198" name="Rectangle 6"/>
          <p:cNvSpPr>
            <a:spLocks noGrp="1" noChangeArrowheads="1"/>
          </p:cNvSpPr>
          <p:nvPr>
            <p:ph type="dt" sz="half" idx="2"/>
          </p:nvPr>
        </p:nvSpPr>
        <p:spPr bwMode="auto">
          <a:xfrm>
            <a:off x="609600" y="6453188"/>
            <a:ext cx="1981200"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rgbClr val="CC3399"/>
                </a:solidFill>
                <a:latin typeface="Verdana" pitchFamily="34" charset="0"/>
              </a:defRPr>
            </a:lvl1pPr>
          </a:lstStyle>
          <a:p>
            <a:pPr>
              <a:defRPr/>
            </a:pPr>
            <a:endParaRPr lang="en-US" altLang="zh-CN"/>
          </a:p>
        </p:txBody>
      </p:sp>
      <p:sp>
        <p:nvSpPr>
          <p:cNvPr id="8199" name="Rectangle 7"/>
          <p:cNvSpPr>
            <a:spLocks noGrp="1" noChangeArrowheads="1"/>
          </p:cNvSpPr>
          <p:nvPr>
            <p:ph type="ftr" sz="quarter" idx="3"/>
          </p:nvPr>
        </p:nvSpPr>
        <p:spPr bwMode="auto">
          <a:xfrm>
            <a:off x="812800" y="6475413"/>
            <a:ext cx="7993063"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Verdana" pitchFamily="34" charset="0"/>
              </a:defRPr>
            </a:lvl1pPr>
          </a:lstStyle>
          <a:p>
            <a:pPr>
              <a:defRPr/>
            </a:pPr>
            <a:r>
              <a:rPr lang="zh-CN" altLang="en-US"/>
              <a:t>清华大学基础工业训练中心　　李双寿　　</a:t>
            </a:r>
            <a:r>
              <a:rPr lang="en-US" altLang="zh-CN"/>
              <a:t>lss@mail.tsinghua.edu.cn</a:t>
            </a:r>
          </a:p>
        </p:txBody>
      </p:sp>
      <p:sp>
        <p:nvSpPr>
          <p:cNvPr id="8200" name="Rectangle 8"/>
          <p:cNvSpPr>
            <a:spLocks noGrp="1" noChangeArrowheads="1"/>
          </p:cNvSpPr>
          <p:nvPr>
            <p:ph type="sldNum" sz="quarter" idx="4"/>
          </p:nvPr>
        </p:nvSpPr>
        <p:spPr bwMode="auto">
          <a:xfrm>
            <a:off x="6553200" y="6453188"/>
            <a:ext cx="1981200"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rgbClr val="CC3399"/>
                </a:solidFill>
                <a:latin typeface="Verdana" pitchFamily="34" charset="0"/>
              </a:defRPr>
            </a:lvl1pPr>
          </a:lstStyle>
          <a:p>
            <a:pPr>
              <a:defRPr/>
            </a:pPr>
            <a:fld id="{74E40C0F-9608-4AA1-A90E-B762DE3F3E8F}" type="slidenum">
              <a:rPr lang="en-US" altLang="zh-CN"/>
              <a:pPr>
                <a:defRPr/>
              </a:pPr>
              <a:t>‹#›</a:t>
            </a:fld>
            <a:endParaRPr lang="en-US" altLang="zh-CN"/>
          </a:p>
        </p:txBody>
      </p:sp>
      <p:pic>
        <p:nvPicPr>
          <p:cNvPr id="17417" name="Picture 9" descr="shouyea5"/>
          <p:cNvPicPr>
            <a:picLocks noChangeAspect="1" noChangeArrowheads="1"/>
          </p:cNvPicPr>
          <p:nvPr/>
        </p:nvPicPr>
        <p:blipFill>
          <a:blip r:embed="rId14"/>
          <a:srcRect/>
          <a:stretch>
            <a:fillRect/>
          </a:stretch>
        </p:blipFill>
        <p:spPr bwMode="auto">
          <a:xfrm>
            <a:off x="7164388" y="333375"/>
            <a:ext cx="1366837" cy="4857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2800">
          <a:solidFill>
            <a:srgbClr val="CC3399"/>
          </a:solidFill>
          <a:latin typeface="+mj-lt"/>
          <a:ea typeface="+mj-ea"/>
          <a:cs typeface="+mj-cs"/>
        </a:defRPr>
      </a:lvl1pPr>
      <a:lvl2pPr algn="l" rtl="0" eaLnBrk="0" fontAlgn="base" hangingPunct="0">
        <a:spcBef>
          <a:spcPct val="0"/>
        </a:spcBef>
        <a:spcAft>
          <a:spcPct val="0"/>
        </a:spcAft>
        <a:defRPr sz="2800">
          <a:solidFill>
            <a:srgbClr val="CC3399"/>
          </a:solidFill>
          <a:latin typeface="Verdana" pitchFamily="34" charset="0"/>
          <a:ea typeface="黑体" pitchFamily="2" charset="-122"/>
        </a:defRPr>
      </a:lvl2pPr>
      <a:lvl3pPr algn="l" rtl="0" eaLnBrk="0" fontAlgn="base" hangingPunct="0">
        <a:spcBef>
          <a:spcPct val="0"/>
        </a:spcBef>
        <a:spcAft>
          <a:spcPct val="0"/>
        </a:spcAft>
        <a:defRPr sz="2800">
          <a:solidFill>
            <a:srgbClr val="CC3399"/>
          </a:solidFill>
          <a:latin typeface="Verdana" pitchFamily="34" charset="0"/>
          <a:ea typeface="黑体" pitchFamily="2" charset="-122"/>
        </a:defRPr>
      </a:lvl3pPr>
      <a:lvl4pPr algn="l" rtl="0" eaLnBrk="0" fontAlgn="base" hangingPunct="0">
        <a:spcBef>
          <a:spcPct val="0"/>
        </a:spcBef>
        <a:spcAft>
          <a:spcPct val="0"/>
        </a:spcAft>
        <a:defRPr sz="2800">
          <a:solidFill>
            <a:srgbClr val="CC3399"/>
          </a:solidFill>
          <a:latin typeface="Verdana" pitchFamily="34" charset="0"/>
          <a:ea typeface="黑体" pitchFamily="2" charset="-122"/>
        </a:defRPr>
      </a:lvl4pPr>
      <a:lvl5pPr algn="l" rtl="0" eaLnBrk="0" fontAlgn="base" hangingPunct="0">
        <a:spcBef>
          <a:spcPct val="0"/>
        </a:spcBef>
        <a:spcAft>
          <a:spcPct val="0"/>
        </a:spcAft>
        <a:defRPr sz="2800">
          <a:solidFill>
            <a:srgbClr val="CC3399"/>
          </a:solidFill>
          <a:latin typeface="Verdana" pitchFamily="34" charset="0"/>
          <a:ea typeface="黑体" pitchFamily="2" charset="-122"/>
        </a:defRPr>
      </a:lvl5pPr>
      <a:lvl6pPr marL="457200" algn="l" rtl="0" fontAlgn="base">
        <a:spcBef>
          <a:spcPct val="0"/>
        </a:spcBef>
        <a:spcAft>
          <a:spcPct val="0"/>
        </a:spcAft>
        <a:defRPr sz="2800">
          <a:solidFill>
            <a:srgbClr val="CC3399"/>
          </a:solidFill>
          <a:latin typeface="Verdana" pitchFamily="34" charset="0"/>
          <a:ea typeface="黑体" pitchFamily="2" charset="-122"/>
        </a:defRPr>
      </a:lvl6pPr>
      <a:lvl7pPr marL="914400" algn="l" rtl="0" fontAlgn="base">
        <a:spcBef>
          <a:spcPct val="0"/>
        </a:spcBef>
        <a:spcAft>
          <a:spcPct val="0"/>
        </a:spcAft>
        <a:defRPr sz="2800">
          <a:solidFill>
            <a:srgbClr val="CC3399"/>
          </a:solidFill>
          <a:latin typeface="Verdana" pitchFamily="34" charset="0"/>
          <a:ea typeface="黑体" pitchFamily="2" charset="-122"/>
        </a:defRPr>
      </a:lvl7pPr>
      <a:lvl8pPr marL="1371600" algn="l" rtl="0" fontAlgn="base">
        <a:spcBef>
          <a:spcPct val="0"/>
        </a:spcBef>
        <a:spcAft>
          <a:spcPct val="0"/>
        </a:spcAft>
        <a:defRPr sz="2800">
          <a:solidFill>
            <a:srgbClr val="CC3399"/>
          </a:solidFill>
          <a:latin typeface="Verdana" pitchFamily="34" charset="0"/>
          <a:ea typeface="黑体" pitchFamily="2" charset="-122"/>
        </a:defRPr>
      </a:lvl8pPr>
      <a:lvl9pPr marL="1828800" algn="l" rtl="0" fontAlgn="base">
        <a:spcBef>
          <a:spcPct val="0"/>
        </a:spcBef>
        <a:spcAft>
          <a:spcPct val="0"/>
        </a:spcAft>
        <a:defRPr sz="2800">
          <a:solidFill>
            <a:srgbClr val="CC3399"/>
          </a:solidFill>
          <a:latin typeface="Verdana" pitchFamily="34" charset="0"/>
          <a:ea typeface="黑体" pitchFamily="2"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Ø"/>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bwMode="auto">
          <a:xfrm>
            <a:off x="539750" y="260350"/>
            <a:ext cx="6337300" cy="53816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30723" name="Rectangle 3"/>
          <p:cNvSpPr>
            <a:spLocks noGrp="1" noChangeArrowheads="1"/>
          </p:cNvSpPr>
          <p:nvPr>
            <p:ph type="body" idx="1"/>
          </p:nvPr>
        </p:nvSpPr>
        <p:spPr bwMode="auto">
          <a:xfrm>
            <a:off x="566738" y="1484313"/>
            <a:ext cx="8001000" cy="4752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AutoShape 4"/>
          <p:cNvSpPr>
            <a:spLocks noChangeArrowheads="1"/>
          </p:cNvSpPr>
          <p:nvPr/>
        </p:nvSpPr>
        <p:spPr bwMode="auto">
          <a:xfrm>
            <a:off x="611188" y="908050"/>
            <a:ext cx="7958137"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defTabSz="914400" eaLnBrk="0" hangingPunct="0">
              <a:defRPr/>
            </a:pPr>
            <a:endParaRPr lang="zh-CN" altLang="en-US">
              <a:solidFill>
                <a:srgbClr val="000000"/>
              </a:solidFill>
              <a:latin typeface="Arial" panose="020B0604020202020204" pitchFamily="34" charset="0"/>
              <a:ea typeface="宋体" panose="02010600030101010101" pitchFamily="2" charset="-122"/>
            </a:endParaRPr>
          </a:p>
        </p:txBody>
      </p:sp>
      <p:sp>
        <p:nvSpPr>
          <p:cNvPr id="1029" name="Line 5"/>
          <p:cNvSpPr>
            <a:spLocks noChangeShapeType="1"/>
          </p:cNvSpPr>
          <p:nvPr/>
        </p:nvSpPr>
        <p:spPr bwMode="auto">
          <a:xfrm flipV="1">
            <a:off x="611188" y="6453188"/>
            <a:ext cx="7924800" cy="0"/>
          </a:xfrm>
          <a:prstGeom prst="line">
            <a:avLst/>
          </a:prstGeom>
          <a:noFill/>
          <a:ln w="3175">
            <a:solidFill>
              <a:schemeClr val="accent2"/>
            </a:solidFill>
            <a:round/>
            <a:headEnd/>
            <a:tailEnd/>
          </a:ln>
        </p:spPr>
        <p:txBody>
          <a:bodyPr/>
          <a:lstStyle/>
          <a:p>
            <a:pPr defTabSz="914400" eaLnBrk="0" hangingPunct="0">
              <a:defRPr/>
            </a:pPr>
            <a:endParaRPr lang="zh-CN" altLang="en-US">
              <a:solidFill>
                <a:srgbClr val="000000"/>
              </a:solidFill>
              <a:latin typeface="Arial" panose="020B0604020202020204" pitchFamily="34" charset="0"/>
              <a:ea typeface="宋体" panose="02010600030101010101" pitchFamily="2" charset="-122"/>
            </a:endParaRPr>
          </a:p>
        </p:txBody>
      </p:sp>
      <p:sp>
        <p:nvSpPr>
          <p:cNvPr id="8198" name="Rectangle 6"/>
          <p:cNvSpPr>
            <a:spLocks noGrp="1" noChangeArrowheads="1"/>
          </p:cNvSpPr>
          <p:nvPr>
            <p:ph type="dt" sz="half" idx="2"/>
          </p:nvPr>
        </p:nvSpPr>
        <p:spPr bwMode="auto">
          <a:xfrm>
            <a:off x="609600" y="6453188"/>
            <a:ext cx="1981200"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rgbClr val="CC3399"/>
                </a:solidFill>
                <a:latin typeface="Verdana" pitchFamily="34" charset="0"/>
              </a:defRPr>
            </a:lvl1pPr>
          </a:lstStyle>
          <a:p>
            <a:pPr>
              <a:defRPr/>
            </a:pPr>
            <a:endParaRPr lang="en-US" altLang="zh-CN"/>
          </a:p>
        </p:txBody>
      </p:sp>
      <p:sp>
        <p:nvSpPr>
          <p:cNvPr id="8199" name="Rectangle 7"/>
          <p:cNvSpPr>
            <a:spLocks noGrp="1" noChangeArrowheads="1"/>
          </p:cNvSpPr>
          <p:nvPr>
            <p:ph type="ftr" sz="quarter" idx="3"/>
          </p:nvPr>
        </p:nvSpPr>
        <p:spPr bwMode="auto">
          <a:xfrm>
            <a:off x="812800" y="6475413"/>
            <a:ext cx="7993063"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Verdana" pitchFamily="34" charset="0"/>
              </a:defRPr>
            </a:lvl1pPr>
          </a:lstStyle>
          <a:p>
            <a:pPr>
              <a:defRPr/>
            </a:pPr>
            <a:r>
              <a:rPr lang="zh-CN" altLang="en-US"/>
              <a:t>清华大学基础工业训练中心　　李双寿　　</a:t>
            </a:r>
            <a:r>
              <a:rPr lang="en-US" altLang="zh-CN"/>
              <a:t>lss@mail.tsinghua.edu.cn</a:t>
            </a:r>
          </a:p>
        </p:txBody>
      </p:sp>
      <p:sp>
        <p:nvSpPr>
          <p:cNvPr id="8200" name="Rectangle 8"/>
          <p:cNvSpPr>
            <a:spLocks noGrp="1" noChangeArrowheads="1"/>
          </p:cNvSpPr>
          <p:nvPr>
            <p:ph type="sldNum" sz="quarter" idx="4"/>
          </p:nvPr>
        </p:nvSpPr>
        <p:spPr bwMode="auto">
          <a:xfrm>
            <a:off x="6553200" y="6453188"/>
            <a:ext cx="1981200"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rgbClr val="CC3399"/>
                </a:solidFill>
                <a:latin typeface="Verdana" pitchFamily="34" charset="0"/>
              </a:defRPr>
            </a:lvl1pPr>
          </a:lstStyle>
          <a:p>
            <a:pPr>
              <a:defRPr/>
            </a:pPr>
            <a:fld id="{38AAB187-F82A-4D85-819D-012D4F101623}" type="slidenum">
              <a:rPr lang="en-US" altLang="zh-CN"/>
              <a:pPr>
                <a:defRPr/>
              </a:pPr>
              <a:t>‹#›</a:t>
            </a:fld>
            <a:endParaRPr lang="en-US" altLang="zh-CN"/>
          </a:p>
        </p:txBody>
      </p:sp>
      <p:pic>
        <p:nvPicPr>
          <p:cNvPr id="30729" name="Picture 9" descr="shouyea5"/>
          <p:cNvPicPr>
            <a:picLocks noChangeAspect="1" noChangeArrowheads="1"/>
          </p:cNvPicPr>
          <p:nvPr/>
        </p:nvPicPr>
        <p:blipFill>
          <a:blip r:embed="rId14"/>
          <a:srcRect/>
          <a:stretch>
            <a:fillRect/>
          </a:stretch>
        </p:blipFill>
        <p:spPr bwMode="auto">
          <a:xfrm>
            <a:off x="7164388" y="333375"/>
            <a:ext cx="1366837" cy="4857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2800">
          <a:solidFill>
            <a:srgbClr val="CC3399"/>
          </a:solidFill>
          <a:latin typeface="+mj-lt"/>
          <a:ea typeface="+mj-ea"/>
          <a:cs typeface="+mj-cs"/>
        </a:defRPr>
      </a:lvl1pPr>
      <a:lvl2pPr algn="l" rtl="0" eaLnBrk="0" fontAlgn="base" hangingPunct="0">
        <a:spcBef>
          <a:spcPct val="0"/>
        </a:spcBef>
        <a:spcAft>
          <a:spcPct val="0"/>
        </a:spcAft>
        <a:defRPr sz="2800">
          <a:solidFill>
            <a:srgbClr val="CC3399"/>
          </a:solidFill>
          <a:latin typeface="Verdana" pitchFamily="34" charset="0"/>
          <a:ea typeface="黑体" pitchFamily="2" charset="-122"/>
        </a:defRPr>
      </a:lvl2pPr>
      <a:lvl3pPr algn="l" rtl="0" eaLnBrk="0" fontAlgn="base" hangingPunct="0">
        <a:spcBef>
          <a:spcPct val="0"/>
        </a:spcBef>
        <a:spcAft>
          <a:spcPct val="0"/>
        </a:spcAft>
        <a:defRPr sz="2800">
          <a:solidFill>
            <a:srgbClr val="CC3399"/>
          </a:solidFill>
          <a:latin typeface="Verdana" pitchFamily="34" charset="0"/>
          <a:ea typeface="黑体" pitchFamily="2" charset="-122"/>
        </a:defRPr>
      </a:lvl3pPr>
      <a:lvl4pPr algn="l" rtl="0" eaLnBrk="0" fontAlgn="base" hangingPunct="0">
        <a:spcBef>
          <a:spcPct val="0"/>
        </a:spcBef>
        <a:spcAft>
          <a:spcPct val="0"/>
        </a:spcAft>
        <a:defRPr sz="2800">
          <a:solidFill>
            <a:srgbClr val="CC3399"/>
          </a:solidFill>
          <a:latin typeface="Verdana" pitchFamily="34" charset="0"/>
          <a:ea typeface="黑体" pitchFamily="2" charset="-122"/>
        </a:defRPr>
      </a:lvl4pPr>
      <a:lvl5pPr algn="l" rtl="0" eaLnBrk="0" fontAlgn="base" hangingPunct="0">
        <a:spcBef>
          <a:spcPct val="0"/>
        </a:spcBef>
        <a:spcAft>
          <a:spcPct val="0"/>
        </a:spcAft>
        <a:defRPr sz="2800">
          <a:solidFill>
            <a:srgbClr val="CC3399"/>
          </a:solidFill>
          <a:latin typeface="Verdana" pitchFamily="34" charset="0"/>
          <a:ea typeface="黑体" pitchFamily="2" charset="-122"/>
        </a:defRPr>
      </a:lvl5pPr>
      <a:lvl6pPr marL="457200" algn="l" rtl="0" fontAlgn="base">
        <a:spcBef>
          <a:spcPct val="0"/>
        </a:spcBef>
        <a:spcAft>
          <a:spcPct val="0"/>
        </a:spcAft>
        <a:defRPr sz="2800">
          <a:solidFill>
            <a:srgbClr val="CC3399"/>
          </a:solidFill>
          <a:latin typeface="Verdana" pitchFamily="34" charset="0"/>
          <a:ea typeface="黑体" pitchFamily="2" charset="-122"/>
        </a:defRPr>
      </a:lvl6pPr>
      <a:lvl7pPr marL="914400" algn="l" rtl="0" fontAlgn="base">
        <a:spcBef>
          <a:spcPct val="0"/>
        </a:spcBef>
        <a:spcAft>
          <a:spcPct val="0"/>
        </a:spcAft>
        <a:defRPr sz="2800">
          <a:solidFill>
            <a:srgbClr val="CC3399"/>
          </a:solidFill>
          <a:latin typeface="Verdana" pitchFamily="34" charset="0"/>
          <a:ea typeface="黑体" pitchFamily="2" charset="-122"/>
        </a:defRPr>
      </a:lvl7pPr>
      <a:lvl8pPr marL="1371600" algn="l" rtl="0" fontAlgn="base">
        <a:spcBef>
          <a:spcPct val="0"/>
        </a:spcBef>
        <a:spcAft>
          <a:spcPct val="0"/>
        </a:spcAft>
        <a:defRPr sz="2800">
          <a:solidFill>
            <a:srgbClr val="CC3399"/>
          </a:solidFill>
          <a:latin typeface="Verdana" pitchFamily="34" charset="0"/>
          <a:ea typeface="黑体" pitchFamily="2" charset="-122"/>
        </a:defRPr>
      </a:lvl8pPr>
      <a:lvl9pPr marL="1828800" algn="l" rtl="0" fontAlgn="base">
        <a:spcBef>
          <a:spcPct val="0"/>
        </a:spcBef>
        <a:spcAft>
          <a:spcPct val="0"/>
        </a:spcAft>
        <a:defRPr sz="2800">
          <a:solidFill>
            <a:srgbClr val="CC3399"/>
          </a:solidFill>
          <a:latin typeface="Verdana" pitchFamily="34" charset="0"/>
          <a:ea typeface="黑体" pitchFamily="2"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Ø"/>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403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4" name="矩形 13"/>
          <p:cNvSpPr/>
          <p:nvPr userDrawn="1"/>
        </p:nvSpPr>
        <p:spPr bwMode="auto">
          <a:xfrm>
            <a:off x="-22225" y="6467475"/>
            <a:ext cx="9188450" cy="390525"/>
          </a:xfrm>
          <a:prstGeom prst="rect">
            <a:avLst/>
          </a:prstGeom>
          <a:solidFill>
            <a:schemeClr val="tx1">
              <a:lumMod val="65000"/>
              <a:lumOff val="35000"/>
            </a:schemeClr>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15" name="Date Placeholder 3"/>
          <p:cNvSpPr>
            <a:spLocks noGrp="1"/>
          </p:cNvSpPr>
          <p:nvPr>
            <p:ph type="dt" sz="half" idx="2"/>
          </p:nvPr>
        </p:nvSpPr>
        <p:spPr>
          <a:xfrm>
            <a:off x="274638" y="6467475"/>
            <a:ext cx="2133600" cy="365125"/>
          </a:xfrm>
          <a:prstGeom prst="rect">
            <a:avLst/>
          </a:prstGeom>
        </p:spPr>
        <p:txBody>
          <a:bodyPr anchor="ctr"/>
          <a:lstStyle>
            <a:lvl1pPr algn="l" fontAlgn="auto">
              <a:spcBef>
                <a:spcPts val="0"/>
              </a:spcBef>
              <a:spcAft>
                <a:spcPts val="0"/>
              </a:spcAft>
              <a:defRPr sz="1200" b="0">
                <a:solidFill>
                  <a:prstClr val="white">
                    <a:lumMod val="75000"/>
                  </a:prstClr>
                </a:solidFill>
                <a:latin typeface="黑体" pitchFamily="49" charset="-122"/>
                <a:ea typeface="黑体" pitchFamily="49" charset="-122"/>
              </a:defRPr>
            </a:lvl1pPr>
          </a:lstStyle>
          <a:p>
            <a:pPr>
              <a:defRPr/>
            </a:pPr>
            <a:endParaRPr lang="en-US" altLang="zh-CN"/>
          </a:p>
        </p:txBody>
      </p:sp>
      <p:sp>
        <p:nvSpPr>
          <p:cNvPr id="16" name="Footer Placeholder 4"/>
          <p:cNvSpPr>
            <a:spLocks noGrp="1"/>
          </p:cNvSpPr>
          <p:nvPr>
            <p:ph type="ftr" sz="quarter" idx="3"/>
          </p:nvPr>
        </p:nvSpPr>
        <p:spPr>
          <a:xfrm>
            <a:off x="5962650" y="6467475"/>
            <a:ext cx="2895600" cy="365125"/>
          </a:xfrm>
          <a:prstGeom prst="rect">
            <a:avLst/>
          </a:prstGeom>
        </p:spPr>
        <p:txBody>
          <a:bodyPr anchor="ctr"/>
          <a:lstStyle>
            <a:lvl1pPr algn="r" fontAlgn="auto">
              <a:spcBef>
                <a:spcPts val="0"/>
              </a:spcBef>
              <a:spcAft>
                <a:spcPts val="0"/>
              </a:spcAft>
              <a:defRPr lang="zh-CN" altLang="en-US" sz="1200" b="0" kern="1200">
                <a:solidFill>
                  <a:prstClr val="white">
                    <a:lumMod val="75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cxnSp>
        <p:nvCxnSpPr>
          <p:cNvPr id="17" name="直接连接符 16"/>
          <p:cNvCxnSpPr/>
          <p:nvPr userDrawn="1"/>
        </p:nvCxnSpPr>
        <p:spPr>
          <a:xfrm>
            <a:off x="-22225" y="6521450"/>
            <a:ext cx="920432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灯片编号占位符 4"/>
          <p:cNvSpPr>
            <a:spLocks noGrp="1"/>
          </p:cNvSpPr>
          <p:nvPr>
            <p:ph type="sldNum" sz="quarter" idx="4"/>
          </p:nvPr>
        </p:nvSpPr>
        <p:spPr>
          <a:xfrm>
            <a:off x="4197350" y="6513513"/>
            <a:ext cx="776288" cy="274637"/>
          </a:xfrm>
          <a:prstGeom prst="rect">
            <a:avLst/>
          </a:prstGeom>
          <a:solidFill>
            <a:schemeClr val="tx1">
              <a:lumMod val="65000"/>
              <a:lumOff val="35000"/>
            </a:schemeClr>
          </a:solidFill>
        </p:spPr>
        <p:txBody>
          <a:bodyPr vert="horz" wrap="none" lIns="91440" tIns="45720" rIns="91440" bIns="45720" numCol="1" anchor="ctr" anchorCtr="0" compatLnSpc="1">
            <a:prstTxWarp prst="textNoShape">
              <a:avLst/>
            </a:prstTxWarp>
            <a:spAutoFit/>
          </a:bodyPr>
          <a:lstStyle>
            <a:lvl1pPr algn="ctr">
              <a:defRPr sz="1200" b="1" i="1">
                <a:solidFill>
                  <a:srgbClr val="BFBFBF"/>
                </a:solidFill>
                <a:cs typeface="Arial" charset="0"/>
              </a:defRPr>
            </a:lvl1pPr>
          </a:lstStyle>
          <a:p>
            <a:pPr>
              <a:defRPr/>
            </a:pPr>
            <a:r>
              <a:rPr lang="en-US" altLang="zh-CN"/>
              <a:t>Page </a:t>
            </a:r>
            <a:fld id="{809FB7FC-0862-4E8E-8004-57DB600F3E38}" type="slidenum">
              <a:rPr lang="en-US" altLang="zh-CN"/>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Lst>
  <p:timing>
    <p:tnLst>
      <p:par>
        <p:cTn id="1" dur="indefinite" restart="never" nodeType="tmRoot"/>
      </p:par>
    </p:tnLst>
  </p:timing>
  <p:hf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bwMode="auto">
          <a:xfrm>
            <a:off x="539750" y="260350"/>
            <a:ext cx="6337300" cy="53816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49155" name="Rectangle 3"/>
          <p:cNvSpPr>
            <a:spLocks noGrp="1" noChangeArrowheads="1"/>
          </p:cNvSpPr>
          <p:nvPr>
            <p:ph type="body" idx="1"/>
          </p:nvPr>
        </p:nvSpPr>
        <p:spPr bwMode="auto">
          <a:xfrm>
            <a:off x="566738" y="1484313"/>
            <a:ext cx="8001000" cy="4752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AutoShape 4"/>
          <p:cNvSpPr>
            <a:spLocks noChangeArrowheads="1"/>
          </p:cNvSpPr>
          <p:nvPr/>
        </p:nvSpPr>
        <p:spPr bwMode="auto">
          <a:xfrm>
            <a:off x="611188" y="908050"/>
            <a:ext cx="7958137"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defTabSz="914400" eaLnBrk="0" hangingPunct="0">
              <a:defRPr/>
            </a:pPr>
            <a:endParaRPr lang="zh-CN" altLang="en-US">
              <a:solidFill>
                <a:srgbClr val="000000"/>
              </a:solidFill>
              <a:latin typeface="Arial" panose="020B0604020202020204" pitchFamily="34" charset="0"/>
              <a:ea typeface="宋体" panose="02010600030101010101" pitchFamily="2" charset="-122"/>
            </a:endParaRPr>
          </a:p>
        </p:txBody>
      </p:sp>
      <p:sp>
        <p:nvSpPr>
          <p:cNvPr id="1029" name="Line 5"/>
          <p:cNvSpPr>
            <a:spLocks noChangeShapeType="1"/>
          </p:cNvSpPr>
          <p:nvPr/>
        </p:nvSpPr>
        <p:spPr bwMode="auto">
          <a:xfrm flipV="1">
            <a:off x="611188" y="6453188"/>
            <a:ext cx="7924800" cy="0"/>
          </a:xfrm>
          <a:prstGeom prst="line">
            <a:avLst/>
          </a:prstGeom>
          <a:noFill/>
          <a:ln w="3175">
            <a:solidFill>
              <a:schemeClr val="accent2"/>
            </a:solidFill>
            <a:round/>
            <a:headEnd/>
            <a:tailEnd/>
          </a:ln>
        </p:spPr>
        <p:txBody>
          <a:bodyPr/>
          <a:lstStyle/>
          <a:p>
            <a:pPr defTabSz="914400" eaLnBrk="0" hangingPunct="0">
              <a:defRPr/>
            </a:pPr>
            <a:endParaRPr lang="zh-CN" altLang="en-US">
              <a:solidFill>
                <a:srgbClr val="000000"/>
              </a:solidFill>
              <a:latin typeface="Arial" panose="020B0604020202020204" pitchFamily="34" charset="0"/>
              <a:ea typeface="宋体" panose="02010600030101010101" pitchFamily="2" charset="-122"/>
            </a:endParaRPr>
          </a:p>
        </p:txBody>
      </p:sp>
      <p:sp>
        <p:nvSpPr>
          <p:cNvPr id="8198" name="Rectangle 6"/>
          <p:cNvSpPr>
            <a:spLocks noGrp="1" noChangeArrowheads="1"/>
          </p:cNvSpPr>
          <p:nvPr>
            <p:ph type="dt" sz="half" idx="2"/>
          </p:nvPr>
        </p:nvSpPr>
        <p:spPr bwMode="auto">
          <a:xfrm>
            <a:off x="609600" y="6453188"/>
            <a:ext cx="1981200"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rgbClr val="CC3399"/>
                </a:solidFill>
                <a:latin typeface="Verdana" pitchFamily="34" charset="0"/>
              </a:defRPr>
            </a:lvl1pPr>
          </a:lstStyle>
          <a:p>
            <a:pPr>
              <a:defRPr/>
            </a:pPr>
            <a:endParaRPr lang="en-US" altLang="zh-CN"/>
          </a:p>
        </p:txBody>
      </p:sp>
      <p:sp>
        <p:nvSpPr>
          <p:cNvPr id="8199" name="Rectangle 7"/>
          <p:cNvSpPr>
            <a:spLocks noGrp="1" noChangeArrowheads="1"/>
          </p:cNvSpPr>
          <p:nvPr>
            <p:ph type="ftr" sz="quarter" idx="3"/>
          </p:nvPr>
        </p:nvSpPr>
        <p:spPr bwMode="auto">
          <a:xfrm>
            <a:off x="812800" y="6475413"/>
            <a:ext cx="7993063"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Verdana" pitchFamily="34" charset="0"/>
              </a:defRPr>
            </a:lvl1pPr>
          </a:lstStyle>
          <a:p>
            <a:pPr>
              <a:defRPr/>
            </a:pPr>
            <a:r>
              <a:rPr lang="zh-CN" altLang="en-US"/>
              <a:t>清华大学基础工业训练中心　　李双寿　　</a:t>
            </a:r>
            <a:r>
              <a:rPr lang="en-US" altLang="zh-CN"/>
              <a:t>lss@mail.tsinghua.edu.cn</a:t>
            </a:r>
          </a:p>
        </p:txBody>
      </p:sp>
      <p:sp>
        <p:nvSpPr>
          <p:cNvPr id="8200" name="Rectangle 8"/>
          <p:cNvSpPr>
            <a:spLocks noGrp="1" noChangeArrowheads="1"/>
          </p:cNvSpPr>
          <p:nvPr>
            <p:ph type="sldNum" sz="quarter" idx="4"/>
          </p:nvPr>
        </p:nvSpPr>
        <p:spPr bwMode="auto">
          <a:xfrm>
            <a:off x="6553200" y="6453188"/>
            <a:ext cx="1981200"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rgbClr val="CC3399"/>
                </a:solidFill>
                <a:latin typeface="Verdana" pitchFamily="34" charset="0"/>
              </a:defRPr>
            </a:lvl1pPr>
          </a:lstStyle>
          <a:p>
            <a:pPr>
              <a:defRPr/>
            </a:pPr>
            <a:fld id="{D4A36695-07B6-4460-960D-4251E80E0D01}" type="slidenum">
              <a:rPr lang="en-US" altLang="zh-CN"/>
              <a:pPr>
                <a:defRPr/>
              </a:pPr>
              <a:t>‹#›</a:t>
            </a:fld>
            <a:endParaRPr lang="en-US" altLang="zh-CN"/>
          </a:p>
        </p:txBody>
      </p:sp>
      <p:pic>
        <p:nvPicPr>
          <p:cNvPr id="49161" name="Picture 9" descr="shouyea5"/>
          <p:cNvPicPr>
            <a:picLocks noChangeAspect="1" noChangeArrowheads="1"/>
          </p:cNvPicPr>
          <p:nvPr/>
        </p:nvPicPr>
        <p:blipFill>
          <a:blip r:embed="rId14"/>
          <a:srcRect/>
          <a:stretch>
            <a:fillRect/>
          </a:stretch>
        </p:blipFill>
        <p:spPr bwMode="auto">
          <a:xfrm>
            <a:off x="7164388" y="333375"/>
            <a:ext cx="1366837" cy="4857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2800">
          <a:solidFill>
            <a:srgbClr val="CC3399"/>
          </a:solidFill>
          <a:latin typeface="+mj-lt"/>
          <a:ea typeface="+mj-ea"/>
          <a:cs typeface="+mj-cs"/>
        </a:defRPr>
      </a:lvl1pPr>
      <a:lvl2pPr algn="l" rtl="0" eaLnBrk="0" fontAlgn="base" hangingPunct="0">
        <a:spcBef>
          <a:spcPct val="0"/>
        </a:spcBef>
        <a:spcAft>
          <a:spcPct val="0"/>
        </a:spcAft>
        <a:defRPr sz="2800">
          <a:solidFill>
            <a:srgbClr val="CC3399"/>
          </a:solidFill>
          <a:latin typeface="Verdana" pitchFamily="34" charset="0"/>
          <a:ea typeface="黑体" pitchFamily="2" charset="-122"/>
        </a:defRPr>
      </a:lvl2pPr>
      <a:lvl3pPr algn="l" rtl="0" eaLnBrk="0" fontAlgn="base" hangingPunct="0">
        <a:spcBef>
          <a:spcPct val="0"/>
        </a:spcBef>
        <a:spcAft>
          <a:spcPct val="0"/>
        </a:spcAft>
        <a:defRPr sz="2800">
          <a:solidFill>
            <a:srgbClr val="CC3399"/>
          </a:solidFill>
          <a:latin typeface="Verdana" pitchFamily="34" charset="0"/>
          <a:ea typeface="黑体" pitchFamily="2" charset="-122"/>
        </a:defRPr>
      </a:lvl3pPr>
      <a:lvl4pPr algn="l" rtl="0" eaLnBrk="0" fontAlgn="base" hangingPunct="0">
        <a:spcBef>
          <a:spcPct val="0"/>
        </a:spcBef>
        <a:spcAft>
          <a:spcPct val="0"/>
        </a:spcAft>
        <a:defRPr sz="2800">
          <a:solidFill>
            <a:srgbClr val="CC3399"/>
          </a:solidFill>
          <a:latin typeface="Verdana" pitchFamily="34" charset="0"/>
          <a:ea typeface="黑体" pitchFamily="2" charset="-122"/>
        </a:defRPr>
      </a:lvl4pPr>
      <a:lvl5pPr algn="l" rtl="0" eaLnBrk="0" fontAlgn="base" hangingPunct="0">
        <a:spcBef>
          <a:spcPct val="0"/>
        </a:spcBef>
        <a:spcAft>
          <a:spcPct val="0"/>
        </a:spcAft>
        <a:defRPr sz="2800">
          <a:solidFill>
            <a:srgbClr val="CC3399"/>
          </a:solidFill>
          <a:latin typeface="Verdana" pitchFamily="34" charset="0"/>
          <a:ea typeface="黑体" pitchFamily="2" charset="-122"/>
        </a:defRPr>
      </a:lvl5pPr>
      <a:lvl6pPr marL="457200" algn="l" rtl="0" fontAlgn="base">
        <a:spcBef>
          <a:spcPct val="0"/>
        </a:spcBef>
        <a:spcAft>
          <a:spcPct val="0"/>
        </a:spcAft>
        <a:defRPr sz="2800">
          <a:solidFill>
            <a:srgbClr val="CC3399"/>
          </a:solidFill>
          <a:latin typeface="Verdana" pitchFamily="34" charset="0"/>
          <a:ea typeface="黑体" pitchFamily="2" charset="-122"/>
        </a:defRPr>
      </a:lvl6pPr>
      <a:lvl7pPr marL="914400" algn="l" rtl="0" fontAlgn="base">
        <a:spcBef>
          <a:spcPct val="0"/>
        </a:spcBef>
        <a:spcAft>
          <a:spcPct val="0"/>
        </a:spcAft>
        <a:defRPr sz="2800">
          <a:solidFill>
            <a:srgbClr val="CC3399"/>
          </a:solidFill>
          <a:latin typeface="Verdana" pitchFamily="34" charset="0"/>
          <a:ea typeface="黑体" pitchFamily="2" charset="-122"/>
        </a:defRPr>
      </a:lvl7pPr>
      <a:lvl8pPr marL="1371600" algn="l" rtl="0" fontAlgn="base">
        <a:spcBef>
          <a:spcPct val="0"/>
        </a:spcBef>
        <a:spcAft>
          <a:spcPct val="0"/>
        </a:spcAft>
        <a:defRPr sz="2800">
          <a:solidFill>
            <a:srgbClr val="CC3399"/>
          </a:solidFill>
          <a:latin typeface="Verdana" pitchFamily="34" charset="0"/>
          <a:ea typeface="黑体" pitchFamily="2" charset="-122"/>
        </a:defRPr>
      </a:lvl8pPr>
      <a:lvl9pPr marL="1828800" algn="l" rtl="0" fontAlgn="base">
        <a:spcBef>
          <a:spcPct val="0"/>
        </a:spcBef>
        <a:spcAft>
          <a:spcPct val="0"/>
        </a:spcAft>
        <a:defRPr sz="2800">
          <a:solidFill>
            <a:srgbClr val="CC3399"/>
          </a:solidFill>
          <a:latin typeface="Verdana" pitchFamily="34" charset="0"/>
          <a:ea typeface="黑体" pitchFamily="2"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Ø"/>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bwMode="auto">
          <a:xfrm>
            <a:off x="539750" y="260350"/>
            <a:ext cx="6337300" cy="53816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62467" name="Rectangle 3"/>
          <p:cNvSpPr>
            <a:spLocks noGrp="1" noChangeArrowheads="1"/>
          </p:cNvSpPr>
          <p:nvPr>
            <p:ph type="body" idx="1"/>
          </p:nvPr>
        </p:nvSpPr>
        <p:spPr bwMode="auto">
          <a:xfrm>
            <a:off x="566738" y="1484313"/>
            <a:ext cx="8001000" cy="4752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AutoShape 4"/>
          <p:cNvSpPr>
            <a:spLocks noChangeArrowheads="1"/>
          </p:cNvSpPr>
          <p:nvPr/>
        </p:nvSpPr>
        <p:spPr bwMode="auto">
          <a:xfrm>
            <a:off x="611188" y="908050"/>
            <a:ext cx="7958137"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defTabSz="914400" eaLnBrk="0" hangingPunct="0">
              <a:defRPr/>
            </a:pPr>
            <a:endParaRPr lang="zh-CN" altLang="en-US">
              <a:solidFill>
                <a:srgbClr val="000000"/>
              </a:solidFill>
              <a:latin typeface="Arial" panose="020B0604020202020204" pitchFamily="34" charset="0"/>
              <a:ea typeface="宋体" panose="02010600030101010101" pitchFamily="2" charset="-122"/>
            </a:endParaRPr>
          </a:p>
        </p:txBody>
      </p:sp>
      <p:sp>
        <p:nvSpPr>
          <p:cNvPr id="1029" name="Line 5"/>
          <p:cNvSpPr>
            <a:spLocks noChangeShapeType="1"/>
          </p:cNvSpPr>
          <p:nvPr/>
        </p:nvSpPr>
        <p:spPr bwMode="auto">
          <a:xfrm flipV="1">
            <a:off x="611188" y="6453188"/>
            <a:ext cx="7924800" cy="0"/>
          </a:xfrm>
          <a:prstGeom prst="line">
            <a:avLst/>
          </a:prstGeom>
          <a:noFill/>
          <a:ln w="3175">
            <a:solidFill>
              <a:schemeClr val="accent2"/>
            </a:solidFill>
            <a:round/>
            <a:headEnd/>
            <a:tailEnd/>
          </a:ln>
        </p:spPr>
        <p:txBody>
          <a:bodyPr/>
          <a:lstStyle/>
          <a:p>
            <a:pPr defTabSz="914400" eaLnBrk="0" hangingPunct="0">
              <a:defRPr/>
            </a:pPr>
            <a:endParaRPr lang="zh-CN" altLang="en-US">
              <a:solidFill>
                <a:srgbClr val="000000"/>
              </a:solidFill>
              <a:latin typeface="Arial" panose="020B0604020202020204" pitchFamily="34" charset="0"/>
              <a:ea typeface="宋体" panose="02010600030101010101" pitchFamily="2" charset="-122"/>
            </a:endParaRPr>
          </a:p>
        </p:txBody>
      </p:sp>
      <p:sp>
        <p:nvSpPr>
          <p:cNvPr id="8198" name="Rectangle 6"/>
          <p:cNvSpPr>
            <a:spLocks noGrp="1" noChangeArrowheads="1"/>
          </p:cNvSpPr>
          <p:nvPr>
            <p:ph type="dt" sz="half" idx="2"/>
          </p:nvPr>
        </p:nvSpPr>
        <p:spPr bwMode="auto">
          <a:xfrm>
            <a:off x="609600" y="6453188"/>
            <a:ext cx="1981200"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rgbClr val="CC3399"/>
                </a:solidFill>
                <a:latin typeface="Verdana" pitchFamily="34" charset="0"/>
              </a:defRPr>
            </a:lvl1pPr>
          </a:lstStyle>
          <a:p>
            <a:pPr>
              <a:defRPr/>
            </a:pPr>
            <a:endParaRPr lang="en-US" altLang="zh-CN"/>
          </a:p>
        </p:txBody>
      </p:sp>
      <p:sp>
        <p:nvSpPr>
          <p:cNvPr id="8199" name="Rectangle 7"/>
          <p:cNvSpPr>
            <a:spLocks noGrp="1" noChangeArrowheads="1"/>
          </p:cNvSpPr>
          <p:nvPr>
            <p:ph type="ftr" sz="quarter" idx="3"/>
          </p:nvPr>
        </p:nvSpPr>
        <p:spPr bwMode="auto">
          <a:xfrm>
            <a:off x="812800" y="6475413"/>
            <a:ext cx="7993063"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Verdana" pitchFamily="34" charset="0"/>
              </a:defRPr>
            </a:lvl1pPr>
          </a:lstStyle>
          <a:p>
            <a:pPr>
              <a:defRPr/>
            </a:pPr>
            <a:r>
              <a:rPr lang="zh-CN" altLang="en-US"/>
              <a:t>清华大学基础工业训练中心　　李双寿　　</a:t>
            </a:r>
            <a:r>
              <a:rPr lang="en-US" altLang="zh-CN"/>
              <a:t>lss@mail.tsinghua.edu.cn</a:t>
            </a:r>
          </a:p>
        </p:txBody>
      </p:sp>
      <p:sp>
        <p:nvSpPr>
          <p:cNvPr id="8200" name="Rectangle 8"/>
          <p:cNvSpPr>
            <a:spLocks noGrp="1" noChangeArrowheads="1"/>
          </p:cNvSpPr>
          <p:nvPr>
            <p:ph type="sldNum" sz="quarter" idx="4"/>
          </p:nvPr>
        </p:nvSpPr>
        <p:spPr bwMode="auto">
          <a:xfrm>
            <a:off x="6553200" y="6453188"/>
            <a:ext cx="1981200"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rgbClr val="CC3399"/>
                </a:solidFill>
                <a:latin typeface="Verdana" pitchFamily="34" charset="0"/>
              </a:defRPr>
            </a:lvl1pPr>
          </a:lstStyle>
          <a:p>
            <a:pPr>
              <a:defRPr/>
            </a:pPr>
            <a:fld id="{F20C42F4-8139-43E2-896D-EAC5BDFEC00F}" type="slidenum">
              <a:rPr lang="en-US" altLang="zh-CN"/>
              <a:pPr>
                <a:defRPr/>
              </a:pPr>
              <a:t>‹#›</a:t>
            </a:fld>
            <a:endParaRPr lang="en-US" altLang="zh-CN"/>
          </a:p>
        </p:txBody>
      </p:sp>
      <p:pic>
        <p:nvPicPr>
          <p:cNvPr id="62473" name="Picture 9" descr="shouyea5"/>
          <p:cNvPicPr>
            <a:picLocks noChangeAspect="1" noChangeArrowheads="1"/>
          </p:cNvPicPr>
          <p:nvPr/>
        </p:nvPicPr>
        <p:blipFill>
          <a:blip r:embed="rId14"/>
          <a:srcRect/>
          <a:stretch>
            <a:fillRect/>
          </a:stretch>
        </p:blipFill>
        <p:spPr bwMode="auto">
          <a:xfrm>
            <a:off x="7164388" y="333375"/>
            <a:ext cx="1366837" cy="4857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2800">
          <a:solidFill>
            <a:srgbClr val="CC3399"/>
          </a:solidFill>
          <a:latin typeface="+mj-lt"/>
          <a:ea typeface="+mj-ea"/>
          <a:cs typeface="+mj-cs"/>
        </a:defRPr>
      </a:lvl1pPr>
      <a:lvl2pPr algn="l" rtl="0" eaLnBrk="0" fontAlgn="base" hangingPunct="0">
        <a:spcBef>
          <a:spcPct val="0"/>
        </a:spcBef>
        <a:spcAft>
          <a:spcPct val="0"/>
        </a:spcAft>
        <a:defRPr sz="2800">
          <a:solidFill>
            <a:srgbClr val="CC3399"/>
          </a:solidFill>
          <a:latin typeface="Verdana" pitchFamily="34" charset="0"/>
          <a:ea typeface="黑体" pitchFamily="2" charset="-122"/>
        </a:defRPr>
      </a:lvl2pPr>
      <a:lvl3pPr algn="l" rtl="0" eaLnBrk="0" fontAlgn="base" hangingPunct="0">
        <a:spcBef>
          <a:spcPct val="0"/>
        </a:spcBef>
        <a:spcAft>
          <a:spcPct val="0"/>
        </a:spcAft>
        <a:defRPr sz="2800">
          <a:solidFill>
            <a:srgbClr val="CC3399"/>
          </a:solidFill>
          <a:latin typeface="Verdana" pitchFamily="34" charset="0"/>
          <a:ea typeface="黑体" pitchFamily="2" charset="-122"/>
        </a:defRPr>
      </a:lvl3pPr>
      <a:lvl4pPr algn="l" rtl="0" eaLnBrk="0" fontAlgn="base" hangingPunct="0">
        <a:spcBef>
          <a:spcPct val="0"/>
        </a:spcBef>
        <a:spcAft>
          <a:spcPct val="0"/>
        </a:spcAft>
        <a:defRPr sz="2800">
          <a:solidFill>
            <a:srgbClr val="CC3399"/>
          </a:solidFill>
          <a:latin typeface="Verdana" pitchFamily="34" charset="0"/>
          <a:ea typeface="黑体" pitchFamily="2" charset="-122"/>
        </a:defRPr>
      </a:lvl4pPr>
      <a:lvl5pPr algn="l" rtl="0" eaLnBrk="0" fontAlgn="base" hangingPunct="0">
        <a:spcBef>
          <a:spcPct val="0"/>
        </a:spcBef>
        <a:spcAft>
          <a:spcPct val="0"/>
        </a:spcAft>
        <a:defRPr sz="2800">
          <a:solidFill>
            <a:srgbClr val="CC3399"/>
          </a:solidFill>
          <a:latin typeface="Verdana" pitchFamily="34" charset="0"/>
          <a:ea typeface="黑体" pitchFamily="2" charset="-122"/>
        </a:defRPr>
      </a:lvl5pPr>
      <a:lvl6pPr marL="457200" algn="l" rtl="0" fontAlgn="base">
        <a:spcBef>
          <a:spcPct val="0"/>
        </a:spcBef>
        <a:spcAft>
          <a:spcPct val="0"/>
        </a:spcAft>
        <a:defRPr sz="2800">
          <a:solidFill>
            <a:srgbClr val="CC3399"/>
          </a:solidFill>
          <a:latin typeface="Verdana" pitchFamily="34" charset="0"/>
          <a:ea typeface="黑体" pitchFamily="2" charset="-122"/>
        </a:defRPr>
      </a:lvl6pPr>
      <a:lvl7pPr marL="914400" algn="l" rtl="0" fontAlgn="base">
        <a:spcBef>
          <a:spcPct val="0"/>
        </a:spcBef>
        <a:spcAft>
          <a:spcPct val="0"/>
        </a:spcAft>
        <a:defRPr sz="2800">
          <a:solidFill>
            <a:srgbClr val="CC3399"/>
          </a:solidFill>
          <a:latin typeface="Verdana" pitchFamily="34" charset="0"/>
          <a:ea typeface="黑体" pitchFamily="2" charset="-122"/>
        </a:defRPr>
      </a:lvl7pPr>
      <a:lvl8pPr marL="1371600" algn="l" rtl="0" fontAlgn="base">
        <a:spcBef>
          <a:spcPct val="0"/>
        </a:spcBef>
        <a:spcAft>
          <a:spcPct val="0"/>
        </a:spcAft>
        <a:defRPr sz="2800">
          <a:solidFill>
            <a:srgbClr val="CC3399"/>
          </a:solidFill>
          <a:latin typeface="Verdana" pitchFamily="34" charset="0"/>
          <a:ea typeface="黑体" pitchFamily="2" charset="-122"/>
        </a:defRPr>
      </a:lvl8pPr>
      <a:lvl9pPr marL="1828800" algn="l" rtl="0" fontAlgn="base">
        <a:spcBef>
          <a:spcPct val="0"/>
        </a:spcBef>
        <a:spcAft>
          <a:spcPct val="0"/>
        </a:spcAft>
        <a:defRPr sz="2800">
          <a:solidFill>
            <a:srgbClr val="CC3399"/>
          </a:solidFill>
          <a:latin typeface="Verdana" pitchFamily="34" charset="0"/>
          <a:ea typeface="黑体" pitchFamily="2"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Ø"/>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bwMode="auto">
          <a:xfrm>
            <a:off x="539750" y="260350"/>
            <a:ext cx="6337300" cy="53816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75779" name="Rectangle 3"/>
          <p:cNvSpPr>
            <a:spLocks noGrp="1" noChangeArrowheads="1"/>
          </p:cNvSpPr>
          <p:nvPr>
            <p:ph type="body" idx="1"/>
          </p:nvPr>
        </p:nvSpPr>
        <p:spPr bwMode="auto">
          <a:xfrm>
            <a:off x="566738" y="1484313"/>
            <a:ext cx="8001000" cy="4752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AutoShape 4"/>
          <p:cNvSpPr>
            <a:spLocks noChangeArrowheads="1"/>
          </p:cNvSpPr>
          <p:nvPr/>
        </p:nvSpPr>
        <p:spPr bwMode="auto">
          <a:xfrm>
            <a:off x="611188" y="908050"/>
            <a:ext cx="7958137"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defTabSz="914400" eaLnBrk="0" hangingPunct="0">
              <a:defRPr/>
            </a:pPr>
            <a:endParaRPr lang="zh-CN" altLang="en-US">
              <a:solidFill>
                <a:srgbClr val="000000"/>
              </a:solidFill>
              <a:latin typeface="Arial" panose="020B0604020202020204" pitchFamily="34" charset="0"/>
              <a:ea typeface="宋体" panose="02010600030101010101" pitchFamily="2" charset="-122"/>
            </a:endParaRPr>
          </a:p>
        </p:txBody>
      </p:sp>
      <p:sp>
        <p:nvSpPr>
          <p:cNvPr id="1029" name="Line 5"/>
          <p:cNvSpPr>
            <a:spLocks noChangeShapeType="1"/>
          </p:cNvSpPr>
          <p:nvPr/>
        </p:nvSpPr>
        <p:spPr bwMode="auto">
          <a:xfrm flipV="1">
            <a:off x="611188" y="6453188"/>
            <a:ext cx="7924800" cy="0"/>
          </a:xfrm>
          <a:prstGeom prst="line">
            <a:avLst/>
          </a:prstGeom>
          <a:noFill/>
          <a:ln w="3175">
            <a:solidFill>
              <a:schemeClr val="accent2"/>
            </a:solidFill>
            <a:round/>
            <a:headEnd/>
            <a:tailEnd/>
          </a:ln>
        </p:spPr>
        <p:txBody>
          <a:bodyPr/>
          <a:lstStyle/>
          <a:p>
            <a:pPr defTabSz="914400" eaLnBrk="0" hangingPunct="0">
              <a:defRPr/>
            </a:pPr>
            <a:endParaRPr lang="zh-CN" altLang="en-US">
              <a:solidFill>
                <a:srgbClr val="000000"/>
              </a:solidFill>
              <a:latin typeface="Arial" panose="020B0604020202020204" pitchFamily="34" charset="0"/>
              <a:ea typeface="宋体" panose="02010600030101010101" pitchFamily="2" charset="-122"/>
            </a:endParaRPr>
          </a:p>
        </p:txBody>
      </p:sp>
      <p:sp>
        <p:nvSpPr>
          <p:cNvPr id="8198" name="Rectangle 6"/>
          <p:cNvSpPr>
            <a:spLocks noGrp="1" noChangeArrowheads="1"/>
          </p:cNvSpPr>
          <p:nvPr>
            <p:ph type="dt" sz="half" idx="2"/>
          </p:nvPr>
        </p:nvSpPr>
        <p:spPr bwMode="auto">
          <a:xfrm>
            <a:off x="609600" y="6453188"/>
            <a:ext cx="1981200"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rgbClr val="CC3399"/>
                </a:solidFill>
                <a:latin typeface="Verdana" pitchFamily="34" charset="0"/>
              </a:defRPr>
            </a:lvl1pPr>
          </a:lstStyle>
          <a:p>
            <a:pPr>
              <a:defRPr/>
            </a:pPr>
            <a:endParaRPr lang="en-US" altLang="zh-CN"/>
          </a:p>
        </p:txBody>
      </p:sp>
      <p:sp>
        <p:nvSpPr>
          <p:cNvPr id="8199" name="Rectangle 7"/>
          <p:cNvSpPr>
            <a:spLocks noGrp="1" noChangeArrowheads="1"/>
          </p:cNvSpPr>
          <p:nvPr>
            <p:ph type="ftr" sz="quarter" idx="3"/>
          </p:nvPr>
        </p:nvSpPr>
        <p:spPr bwMode="auto">
          <a:xfrm>
            <a:off x="812800" y="6475413"/>
            <a:ext cx="7993063"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Verdana" pitchFamily="34" charset="0"/>
              </a:defRPr>
            </a:lvl1pPr>
          </a:lstStyle>
          <a:p>
            <a:pPr>
              <a:defRPr/>
            </a:pPr>
            <a:r>
              <a:rPr lang="zh-CN" altLang="en-US"/>
              <a:t>清华大学基础工业训练中心　　李双寿　　</a:t>
            </a:r>
            <a:r>
              <a:rPr lang="en-US" altLang="zh-CN"/>
              <a:t>lss@mail.tsinghua.edu.cn</a:t>
            </a:r>
          </a:p>
        </p:txBody>
      </p:sp>
      <p:sp>
        <p:nvSpPr>
          <p:cNvPr id="8200" name="Rectangle 8"/>
          <p:cNvSpPr>
            <a:spLocks noGrp="1" noChangeArrowheads="1"/>
          </p:cNvSpPr>
          <p:nvPr>
            <p:ph type="sldNum" sz="quarter" idx="4"/>
          </p:nvPr>
        </p:nvSpPr>
        <p:spPr bwMode="auto">
          <a:xfrm>
            <a:off x="6553200" y="6453188"/>
            <a:ext cx="1981200"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rgbClr val="CC3399"/>
                </a:solidFill>
                <a:latin typeface="Verdana" pitchFamily="34" charset="0"/>
              </a:defRPr>
            </a:lvl1pPr>
          </a:lstStyle>
          <a:p>
            <a:pPr>
              <a:defRPr/>
            </a:pPr>
            <a:fld id="{93F5D7D9-1CD4-4F02-A40E-D81A7C4BC29E}" type="slidenum">
              <a:rPr lang="en-US" altLang="zh-CN"/>
              <a:pPr>
                <a:defRPr/>
              </a:pPr>
              <a:t>‹#›</a:t>
            </a:fld>
            <a:endParaRPr lang="en-US" altLang="zh-CN"/>
          </a:p>
        </p:txBody>
      </p:sp>
      <p:pic>
        <p:nvPicPr>
          <p:cNvPr id="75785" name="Picture 9" descr="shouyea5"/>
          <p:cNvPicPr>
            <a:picLocks noChangeAspect="1" noChangeArrowheads="1"/>
          </p:cNvPicPr>
          <p:nvPr/>
        </p:nvPicPr>
        <p:blipFill>
          <a:blip r:embed="rId14"/>
          <a:srcRect/>
          <a:stretch>
            <a:fillRect/>
          </a:stretch>
        </p:blipFill>
        <p:spPr bwMode="auto">
          <a:xfrm>
            <a:off x="7164388" y="333375"/>
            <a:ext cx="1366837" cy="4857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2800">
          <a:solidFill>
            <a:srgbClr val="CC3399"/>
          </a:solidFill>
          <a:latin typeface="+mj-lt"/>
          <a:ea typeface="+mj-ea"/>
          <a:cs typeface="+mj-cs"/>
        </a:defRPr>
      </a:lvl1pPr>
      <a:lvl2pPr algn="l" rtl="0" eaLnBrk="0" fontAlgn="base" hangingPunct="0">
        <a:spcBef>
          <a:spcPct val="0"/>
        </a:spcBef>
        <a:spcAft>
          <a:spcPct val="0"/>
        </a:spcAft>
        <a:defRPr sz="2800">
          <a:solidFill>
            <a:srgbClr val="CC3399"/>
          </a:solidFill>
          <a:latin typeface="Verdana" pitchFamily="34" charset="0"/>
          <a:ea typeface="黑体" pitchFamily="2" charset="-122"/>
        </a:defRPr>
      </a:lvl2pPr>
      <a:lvl3pPr algn="l" rtl="0" eaLnBrk="0" fontAlgn="base" hangingPunct="0">
        <a:spcBef>
          <a:spcPct val="0"/>
        </a:spcBef>
        <a:spcAft>
          <a:spcPct val="0"/>
        </a:spcAft>
        <a:defRPr sz="2800">
          <a:solidFill>
            <a:srgbClr val="CC3399"/>
          </a:solidFill>
          <a:latin typeface="Verdana" pitchFamily="34" charset="0"/>
          <a:ea typeface="黑体" pitchFamily="2" charset="-122"/>
        </a:defRPr>
      </a:lvl3pPr>
      <a:lvl4pPr algn="l" rtl="0" eaLnBrk="0" fontAlgn="base" hangingPunct="0">
        <a:spcBef>
          <a:spcPct val="0"/>
        </a:spcBef>
        <a:spcAft>
          <a:spcPct val="0"/>
        </a:spcAft>
        <a:defRPr sz="2800">
          <a:solidFill>
            <a:srgbClr val="CC3399"/>
          </a:solidFill>
          <a:latin typeface="Verdana" pitchFamily="34" charset="0"/>
          <a:ea typeface="黑体" pitchFamily="2" charset="-122"/>
        </a:defRPr>
      </a:lvl4pPr>
      <a:lvl5pPr algn="l" rtl="0" eaLnBrk="0" fontAlgn="base" hangingPunct="0">
        <a:spcBef>
          <a:spcPct val="0"/>
        </a:spcBef>
        <a:spcAft>
          <a:spcPct val="0"/>
        </a:spcAft>
        <a:defRPr sz="2800">
          <a:solidFill>
            <a:srgbClr val="CC3399"/>
          </a:solidFill>
          <a:latin typeface="Verdana" pitchFamily="34" charset="0"/>
          <a:ea typeface="黑体" pitchFamily="2" charset="-122"/>
        </a:defRPr>
      </a:lvl5pPr>
      <a:lvl6pPr marL="457200" algn="l" rtl="0" fontAlgn="base">
        <a:spcBef>
          <a:spcPct val="0"/>
        </a:spcBef>
        <a:spcAft>
          <a:spcPct val="0"/>
        </a:spcAft>
        <a:defRPr sz="2800">
          <a:solidFill>
            <a:srgbClr val="CC3399"/>
          </a:solidFill>
          <a:latin typeface="Verdana" pitchFamily="34" charset="0"/>
          <a:ea typeface="黑体" pitchFamily="2" charset="-122"/>
        </a:defRPr>
      </a:lvl6pPr>
      <a:lvl7pPr marL="914400" algn="l" rtl="0" fontAlgn="base">
        <a:spcBef>
          <a:spcPct val="0"/>
        </a:spcBef>
        <a:spcAft>
          <a:spcPct val="0"/>
        </a:spcAft>
        <a:defRPr sz="2800">
          <a:solidFill>
            <a:srgbClr val="CC3399"/>
          </a:solidFill>
          <a:latin typeface="Verdana" pitchFamily="34" charset="0"/>
          <a:ea typeface="黑体" pitchFamily="2" charset="-122"/>
        </a:defRPr>
      </a:lvl7pPr>
      <a:lvl8pPr marL="1371600" algn="l" rtl="0" fontAlgn="base">
        <a:spcBef>
          <a:spcPct val="0"/>
        </a:spcBef>
        <a:spcAft>
          <a:spcPct val="0"/>
        </a:spcAft>
        <a:defRPr sz="2800">
          <a:solidFill>
            <a:srgbClr val="CC3399"/>
          </a:solidFill>
          <a:latin typeface="Verdana" pitchFamily="34" charset="0"/>
          <a:ea typeface="黑体" pitchFamily="2" charset="-122"/>
        </a:defRPr>
      </a:lvl8pPr>
      <a:lvl9pPr marL="1828800" algn="l" rtl="0" fontAlgn="base">
        <a:spcBef>
          <a:spcPct val="0"/>
        </a:spcBef>
        <a:spcAft>
          <a:spcPct val="0"/>
        </a:spcAft>
        <a:defRPr sz="2800">
          <a:solidFill>
            <a:srgbClr val="CC3399"/>
          </a:solidFill>
          <a:latin typeface="Verdana" pitchFamily="34" charset="0"/>
          <a:ea typeface="黑体" pitchFamily="2"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Ø"/>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jpeg"/><Relationship Id="rId3" Type="http://schemas.openxmlformats.org/officeDocument/2006/relationships/image" Target="../media/image20.jpeg"/><Relationship Id="rId7" Type="http://schemas.openxmlformats.org/officeDocument/2006/relationships/image" Target="../media/image24.jpeg"/><Relationship Id="rId12"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pn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6.xml"/><Relationship Id="rId6" Type="http://schemas.openxmlformats.org/officeDocument/2006/relationships/image" Target="../media/image35.jpeg"/><Relationship Id="rId11" Type="http://schemas.openxmlformats.org/officeDocument/2006/relationships/image" Target="../media/image40.png"/><Relationship Id="rId5" Type="http://schemas.openxmlformats.org/officeDocument/2006/relationships/image" Target="../media/image34.jpeg"/><Relationship Id="rId10" Type="http://schemas.openxmlformats.org/officeDocument/2006/relationships/image" Target="../media/image39.jpeg"/><Relationship Id="rId4" Type="http://schemas.openxmlformats.org/officeDocument/2006/relationships/image" Target="../media/image33.jpeg"/><Relationship Id="rId9" Type="http://schemas.openxmlformats.org/officeDocument/2006/relationships/image" Target="../media/image38.jpe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image" Target="../media/image42.png"/><Relationship Id="rId7" Type="http://schemas.openxmlformats.org/officeDocument/2006/relationships/image" Target="../media/image46.png"/><Relationship Id="rId12" Type="http://schemas.microsoft.com/office/2007/relationships/diagramDrawing" Target="../diagrams/drawing3.xml"/><Relationship Id="rId2" Type="http://schemas.openxmlformats.org/officeDocument/2006/relationships/image" Target="../media/image41.emf"/><Relationship Id="rId1" Type="http://schemas.openxmlformats.org/officeDocument/2006/relationships/slideLayout" Target="../slideLayouts/slideLayout49.xml"/><Relationship Id="rId6" Type="http://schemas.openxmlformats.org/officeDocument/2006/relationships/image" Target="../media/image45.png"/><Relationship Id="rId11" Type="http://schemas.openxmlformats.org/officeDocument/2006/relationships/diagramColors" Target="../diagrams/colors3.xml"/><Relationship Id="rId5" Type="http://schemas.openxmlformats.org/officeDocument/2006/relationships/image" Target="../media/image44.png"/><Relationship Id="rId10" Type="http://schemas.openxmlformats.org/officeDocument/2006/relationships/diagramQuickStyle" Target="../diagrams/quickStyle3.xml"/><Relationship Id="rId4" Type="http://schemas.openxmlformats.org/officeDocument/2006/relationships/image" Target="../media/image43.png"/><Relationship Id="rId9"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12" Type="http://schemas.openxmlformats.org/officeDocument/2006/relationships/image" Target="../media/image47.jpeg"/><Relationship Id="rId2" Type="http://schemas.openxmlformats.org/officeDocument/2006/relationships/notesSlide" Target="../notesSlides/notesSlide10.xml"/><Relationship Id="rId1" Type="http://schemas.openxmlformats.org/officeDocument/2006/relationships/slideLayout" Target="../slideLayouts/slideLayout70.xml"/><Relationship Id="rId6" Type="http://schemas.openxmlformats.org/officeDocument/2006/relationships/image" Target="../media/image34.jpeg"/><Relationship Id="rId11" Type="http://schemas.openxmlformats.org/officeDocument/2006/relationships/image" Target="../media/image39.jpeg"/><Relationship Id="rId5" Type="http://schemas.openxmlformats.org/officeDocument/2006/relationships/image" Target="../media/image33.jpeg"/><Relationship Id="rId10" Type="http://schemas.openxmlformats.org/officeDocument/2006/relationships/image" Target="../media/image38.jpeg"/><Relationship Id="rId4" Type="http://schemas.openxmlformats.org/officeDocument/2006/relationships/image" Target="../media/image32.jpeg"/><Relationship Id="rId9" Type="http://schemas.openxmlformats.org/officeDocument/2006/relationships/image" Target="../media/image37.jpe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70.xml"/><Relationship Id="rId6" Type="http://schemas.openxmlformats.org/officeDocument/2006/relationships/image" Target="../media/image34.jpeg"/><Relationship Id="rId11" Type="http://schemas.openxmlformats.org/officeDocument/2006/relationships/image" Target="../media/image39.jpeg"/><Relationship Id="rId5" Type="http://schemas.openxmlformats.org/officeDocument/2006/relationships/image" Target="../media/image33.jpeg"/><Relationship Id="rId10" Type="http://schemas.openxmlformats.org/officeDocument/2006/relationships/image" Target="../media/image38.jpeg"/><Relationship Id="rId4" Type="http://schemas.openxmlformats.org/officeDocument/2006/relationships/image" Target="../media/image32.jpeg"/><Relationship Id="rId9" Type="http://schemas.openxmlformats.org/officeDocument/2006/relationships/image" Target="../media/image37.jpeg"/></Relationships>
</file>

<file path=ppt/slides/_rels/slide2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2.xml"/><Relationship Id="rId1" Type="http://schemas.openxmlformats.org/officeDocument/2006/relationships/slideLayout" Target="../slideLayouts/slideLayout70.xml"/><Relationship Id="rId4" Type="http://schemas.openxmlformats.org/officeDocument/2006/relationships/image" Target="../media/image49.emf"/></Relationships>
</file>

<file path=ppt/slides/_rels/slide2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70.xml"/></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73.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jpeg"/><Relationship Id="rId10" Type="http://schemas.openxmlformats.org/officeDocument/2006/relationships/image" Target="../media/image57.jpeg"/><Relationship Id="rId4" Type="http://schemas.openxmlformats.org/officeDocument/2006/relationships/image" Target="../media/image51.png"/><Relationship Id="rId9" Type="http://schemas.openxmlformats.org/officeDocument/2006/relationships/image" Target="../media/image56.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1.png"/><Relationship Id="rId17" Type="http://schemas.openxmlformats.org/officeDocument/2006/relationships/image" Target="../media/image16.jpeg"/><Relationship Id="rId2" Type="http://schemas.openxmlformats.org/officeDocument/2006/relationships/notesSlide" Target="../notesSlides/notesSlide1.xml"/><Relationship Id="rId16" Type="http://schemas.openxmlformats.org/officeDocument/2006/relationships/image" Target="../media/image15.jpeg"/><Relationship Id="rId20" Type="http://schemas.openxmlformats.org/officeDocument/2006/relationships/image" Target="../media/image19.png"/><Relationship Id="rId1" Type="http://schemas.openxmlformats.org/officeDocument/2006/relationships/slideLayout" Target="../slideLayouts/slideLayout56.xml"/><Relationship Id="rId6" Type="http://schemas.openxmlformats.org/officeDocument/2006/relationships/diagramColors" Target="../diagrams/colors1.xml"/><Relationship Id="rId11" Type="http://schemas.openxmlformats.org/officeDocument/2006/relationships/image" Target="../media/image10.png"/><Relationship Id="rId5" Type="http://schemas.openxmlformats.org/officeDocument/2006/relationships/diagramQuickStyle" Target="../diagrams/quickStyle1.xml"/><Relationship Id="rId15" Type="http://schemas.openxmlformats.org/officeDocument/2006/relationships/image" Target="../media/image14.jpe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diagramLayout" Target="../diagrams/layout1.xml"/><Relationship Id="rId9" Type="http://schemas.openxmlformats.org/officeDocument/2006/relationships/image" Target="../media/image8.png"/><Relationship Id="rId1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1" name="图片 8"/>
          <p:cNvPicPr>
            <a:picLocks noChangeAspect="1"/>
          </p:cNvPicPr>
          <p:nvPr/>
        </p:nvPicPr>
        <p:blipFill>
          <a:blip r:embed="rId2"/>
          <a:srcRect/>
          <a:stretch>
            <a:fillRect/>
          </a:stretch>
        </p:blipFill>
        <p:spPr bwMode="auto">
          <a:xfrm>
            <a:off x="0" y="-708025"/>
            <a:ext cx="9144000" cy="5359400"/>
          </a:xfrm>
          <a:prstGeom prst="rect">
            <a:avLst/>
          </a:prstGeom>
          <a:noFill/>
          <a:ln w="9525">
            <a:noFill/>
            <a:miter lim="800000"/>
            <a:headEnd/>
            <a:tailEnd/>
          </a:ln>
        </p:spPr>
      </p:pic>
      <p:sp>
        <p:nvSpPr>
          <p:cNvPr id="89089" name="Subtitle 6"/>
          <p:cNvSpPr>
            <a:spLocks noGrp="1"/>
          </p:cNvSpPr>
          <p:nvPr>
            <p:ph type="subTitle" idx="1"/>
          </p:nvPr>
        </p:nvSpPr>
        <p:spPr>
          <a:xfrm>
            <a:off x="1155700" y="4308475"/>
            <a:ext cx="7010400" cy="1600200"/>
          </a:xfrm>
        </p:spPr>
        <p:txBody>
          <a:bodyPr/>
          <a:lstStyle/>
          <a:p>
            <a:pPr>
              <a:lnSpc>
                <a:spcPct val="90000"/>
              </a:lnSpc>
            </a:pPr>
            <a:r>
              <a:rPr lang="zh-CN" altLang="en-US" sz="3600" dirty="0" smtClean="0">
                <a:latin typeface="微软雅黑" pitchFamily="34" charset="-122"/>
                <a:ea typeface="微软雅黑" pitchFamily="34" charset="-122"/>
              </a:rPr>
              <a:t>清华大学创客交叉融合空间建设</a:t>
            </a:r>
            <a:endParaRPr lang="en-US" altLang="zh-CN" sz="3600" dirty="0" smtClean="0">
              <a:latin typeface="微软雅黑" pitchFamily="34" charset="-122"/>
              <a:ea typeface="微软雅黑" pitchFamily="34" charset="-122"/>
            </a:endParaRPr>
          </a:p>
          <a:p>
            <a:pPr>
              <a:lnSpc>
                <a:spcPct val="90000"/>
              </a:lnSpc>
            </a:pPr>
            <a:endParaRPr lang="en-US" altLang="zh-CN" sz="3200" dirty="0" smtClean="0">
              <a:latin typeface="微软雅黑" pitchFamily="34" charset="-122"/>
              <a:ea typeface="微软雅黑" pitchFamily="34" charset="-122"/>
            </a:endParaRPr>
          </a:p>
          <a:p>
            <a:pPr>
              <a:lnSpc>
                <a:spcPct val="90000"/>
              </a:lnSpc>
            </a:pPr>
            <a:r>
              <a:rPr lang="zh-CN" altLang="en-US" sz="2400" dirty="0" smtClean="0">
                <a:solidFill>
                  <a:srgbClr val="800080"/>
                </a:solidFill>
                <a:latin typeface="微软雅黑" pitchFamily="34" charset="-122"/>
                <a:ea typeface="微软雅黑" pitchFamily="34" charset="-122"/>
              </a:rPr>
              <a:t>基础工业训练中心，工业工程系，美院，教务处</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01" name="Group 1"/>
          <p:cNvGrpSpPr>
            <a:grpSpLocks/>
          </p:cNvGrpSpPr>
          <p:nvPr/>
        </p:nvGrpSpPr>
        <p:grpSpPr bwMode="auto">
          <a:xfrm>
            <a:off x="512763" y="1812925"/>
            <a:ext cx="7775575" cy="3613150"/>
            <a:chOff x="987152" y="2024839"/>
            <a:chExt cx="7776308" cy="3612374"/>
          </a:xfrm>
        </p:grpSpPr>
        <p:pic>
          <p:nvPicPr>
            <p:cNvPr id="102404" name="Picture 2" descr="C:\Users\chensiyuan\Desktop\基础工业训练中心搬迁计划\校外专家.jpg"/>
            <p:cNvPicPr>
              <a:picLocks noChangeAspect="1" noChangeArrowheads="1"/>
            </p:cNvPicPr>
            <p:nvPr/>
          </p:nvPicPr>
          <p:blipFill>
            <a:blip r:embed="rId3"/>
            <a:srcRect/>
            <a:stretch>
              <a:fillRect/>
            </a:stretch>
          </p:blipFill>
          <p:spPr bwMode="auto">
            <a:xfrm>
              <a:off x="1410912" y="2160588"/>
              <a:ext cx="6962775" cy="3476625"/>
            </a:xfrm>
            <a:prstGeom prst="rect">
              <a:avLst/>
            </a:prstGeom>
            <a:noFill/>
            <a:ln w="9525">
              <a:noFill/>
              <a:miter lim="800000"/>
              <a:headEnd/>
              <a:tailEnd/>
            </a:ln>
          </p:spPr>
        </p:pic>
        <p:pic>
          <p:nvPicPr>
            <p:cNvPr id="47109" name="Picture 5" descr="C:\Users\chensiyuan\Desktop\2014 SummerToyhouse\人物照片\Mitch Altman.jpg"/>
            <p:cNvPicPr>
              <a:picLocks noChangeAspect="1" noChangeArrowheads="1"/>
            </p:cNvPicPr>
            <p:nvPr/>
          </p:nvPicPr>
          <p:blipFill>
            <a:blip r:embed="rId4" cstate="print">
              <a:extLst/>
            </a:blip>
            <a:srcRect/>
            <a:stretch>
              <a:fillRect/>
            </a:stretch>
          </p:blipFill>
          <p:spPr bwMode="auto">
            <a:xfrm>
              <a:off x="1632062" y="2111923"/>
              <a:ext cx="527607" cy="720000"/>
            </a:xfrm>
            <a:prstGeom prst="rect">
              <a:avLst/>
            </a:prstGeom>
            <a:ln>
              <a:noFill/>
            </a:ln>
            <a:effectLst>
              <a:softEdge rad="76200"/>
            </a:effectLst>
          </p:spPr>
        </p:pic>
        <p:pic>
          <p:nvPicPr>
            <p:cNvPr id="47110" name="Picture 6" descr="C:\Users\chensiyuan\Desktop\2014 SummerToyhouse\人物照片\白虹.png"/>
            <p:cNvPicPr>
              <a:picLocks noChangeAspect="1" noChangeArrowheads="1"/>
            </p:cNvPicPr>
            <p:nvPr/>
          </p:nvPicPr>
          <p:blipFill>
            <a:blip r:embed="rId5"/>
            <a:srcRect/>
            <a:stretch>
              <a:fillRect/>
            </a:stretch>
          </p:blipFill>
          <p:spPr bwMode="auto">
            <a:xfrm>
              <a:off x="7242347" y="2764791"/>
              <a:ext cx="529811" cy="720000"/>
            </a:xfrm>
            <a:prstGeom prst="rect">
              <a:avLst/>
            </a:prstGeom>
            <a:ln>
              <a:noFill/>
            </a:ln>
            <a:effectLst>
              <a:softEdge rad="76200"/>
            </a:effectLst>
          </p:spPr>
        </p:pic>
        <p:pic>
          <p:nvPicPr>
            <p:cNvPr id="47112" name="Picture 8" descr="C:\Users\chensiyuan\Desktop\2014 SummerToyhouse\人物照片\查建中.jpg"/>
            <p:cNvPicPr>
              <a:picLocks noChangeAspect="1" noChangeArrowheads="1"/>
            </p:cNvPicPr>
            <p:nvPr/>
          </p:nvPicPr>
          <p:blipFill rotWithShape="1">
            <a:blip r:embed="rId6" cstate="print">
              <a:extLst/>
            </a:blip>
            <a:srcRect l="26817" r="21422" b="42221"/>
            <a:stretch/>
          </p:blipFill>
          <p:spPr bwMode="auto">
            <a:xfrm>
              <a:off x="1074830" y="2704718"/>
              <a:ext cx="511532" cy="720000"/>
            </a:xfrm>
            <a:prstGeom prst="rect">
              <a:avLst/>
            </a:prstGeom>
            <a:ln>
              <a:noFill/>
            </a:ln>
            <a:effectLst>
              <a:softEdge rad="76200"/>
            </a:effectLst>
          </p:spPr>
        </p:pic>
        <p:pic>
          <p:nvPicPr>
            <p:cNvPr id="47113" name="Picture 9" descr="C:\Users\chensiyuan\Desktop\2014 SummerToyhouse\人物照片\刘俊华.jpg"/>
            <p:cNvPicPr>
              <a:picLocks noChangeAspect="1" noChangeArrowheads="1"/>
            </p:cNvPicPr>
            <p:nvPr/>
          </p:nvPicPr>
          <p:blipFill>
            <a:blip r:embed="rId7"/>
            <a:srcRect/>
            <a:stretch>
              <a:fillRect/>
            </a:stretch>
          </p:blipFill>
          <p:spPr bwMode="auto">
            <a:xfrm>
              <a:off x="987152" y="3488055"/>
              <a:ext cx="565714" cy="720000"/>
            </a:xfrm>
            <a:prstGeom prst="rect">
              <a:avLst/>
            </a:prstGeom>
            <a:ln>
              <a:noFill/>
            </a:ln>
            <a:effectLst>
              <a:softEdge rad="76200"/>
            </a:effectLst>
          </p:spPr>
        </p:pic>
        <p:pic>
          <p:nvPicPr>
            <p:cNvPr id="47114" name="Picture 10" descr="C:\Users\chensiyuan\Desktop\2014 SummerToyhouse\人物照片\王春燕.jpg"/>
            <p:cNvPicPr>
              <a:picLocks noChangeAspect="1" noChangeArrowheads="1"/>
            </p:cNvPicPr>
            <p:nvPr/>
          </p:nvPicPr>
          <p:blipFill>
            <a:blip r:embed="rId8" cstate="print">
              <a:extLst/>
            </a:blip>
            <a:srcRect/>
            <a:stretch>
              <a:fillRect/>
            </a:stretch>
          </p:blipFill>
          <p:spPr bwMode="auto">
            <a:xfrm>
              <a:off x="2103661" y="4158205"/>
              <a:ext cx="615950" cy="722532"/>
            </a:xfrm>
            <a:prstGeom prst="rect">
              <a:avLst/>
            </a:prstGeom>
            <a:ln>
              <a:noFill/>
            </a:ln>
            <a:effectLst>
              <a:softEdge rad="76200"/>
            </a:effectLst>
          </p:spPr>
        </p:pic>
        <p:pic>
          <p:nvPicPr>
            <p:cNvPr id="47115" name="Picture 11" descr="C:\Users\chensiyuan\Desktop\2014 SummerToyhouse\人物照片\杨钟仁.jpg"/>
            <p:cNvPicPr>
              <a:picLocks noChangeAspect="1" noChangeArrowheads="1"/>
            </p:cNvPicPr>
            <p:nvPr/>
          </p:nvPicPr>
          <p:blipFill>
            <a:blip r:embed="rId9" cstate="print">
              <a:extLst/>
            </a:blip>
            <a:srcRect/>
            <a:stretch>
              <a:fillRect/>
            </a:stretch>
          </p:blipFill>
          <p:spPr bwMode="auto">
            <a:xfrm>
              <a:off x="7570999" y="3522895"/>
              <a:ext cx="514350" cy="703188"/>
            </a:xfrm>
            <a:prstGeom prst="rect">
              <a:avLst/>
            </a:prstGeom>
            <a:ln>
              <a:noFill/>
            </a:ln>
            <a:effectLst>
              <a:softEdge rad="76200"/>
            </a:effectLst>
          </p:spPr>
        </p:pic>
        <p:pic>
          <p:nvPicPr>
            <p:cNvPr id="47116" name="Picture 12" descr="C:\Users\chensiyuan\Desktop\2014 SummerToyhouse\人物照片\Edward F. Crawley.jpg"/>
            <p:cNvPicPr>
              <a:picLocks noChangeAspect="1" noChangeArrowheads="1"/>
            </p:cNvPicPr>
            <p:nvPr/>
          </p:nvPicPr>
          <p:blipFill>
            <a:blip r:embed="rId10" cstate="print">
              <a:extLst/>
            </a:blip>
            <a:srcRect/>
            <a:stretch>
              <a:fillRect/>
            </a:stretch>
          </p:blipFill>
          <p:spPr bwMode="auto">
            <a:xfrm>
              <a:off x="7811504" y="2024839"/>
              <a:ext cx="592932" cy="720000"/>
            </a:xfrm>
            <a:prstGeom prst="rect">
              <a:avLst/>
            </a:prstGeom>
            <a:ln>
              <a:noFill/>
            </a:ln>
            <a:effectLst>
              <a:softEdge rad="76200"/>
            </a:effectLst>
          </p:spPr>
        </p:pic>
        <p:pic>
          <p:nvPicPr>
            <p:cNvPr id="47117" name="Picture 13" descr="C:\Users\chensiyuan\Desktop\2014 SummerToyhouse\人物照片\Gautam Dasgupta.jpg"/>
            <p:cNvPicPr>
              <a:picLocks noChangeAspect="1" noChangeArrowheads="1"/>
            </p:cNvPicPr>
            <p:nvPr/>
          </p:nvPicPr>
          <p:blipFill>
            <a:blip r:embed="rId11" cstate="print">
              <a:extLst/>
            </a:blip>
            <a:srcRect/>
            <a:stretch>
              <a:fillRect/>
            </a:stretch>
          </p:blipFill>
          <p:spPr bwMode="auto">
            <a:xfrm>
              <a:off x="8223460" y="4888185"/>
              <a:ext cx="540000" cy="720000"/>
            </a:xfrm>
            <a:prstGeom prst="rect">
              <a:avLst/>
            </a:prstGeom>
            <a:ln>
              <a:noFill/>
            </a:ln>
            <a:effectLst>
              <a:softEdge rad="76200"/>
            </a:effectLst>
          </p:spPr>
        </p:pic>
        <p:pic>
          <p:nvPicPr>
            <p:cNvPr id="47119" name="Picture 15" descr="C:\Users\chensiyuan\Desktop\基础工业训练中心搬迁计划\曹仁伟.jpg"/>
            <p:cNvPicPr>
              <a:picLocks noChangeAspect="1" noChangeArrowheads="1"/>
            </p:cNvPicPr>
            <p:nvPr/>
          </p:nvPicPr>
          <p:blipFill>
            <a:blip r:embed="rId12" cstate="print">
              <a:extLst/>
            </a:blip>
            <a:srcRect/>
            <a:stretch>
              <a:fillRect/>
            </a:stretch>
          </p:blipFill>
          <p:spPr bwMode="auto">
            <a:xfrm>
              <a:off x="2554812" y="4917213"/>
              <a:ext cx="558202" cy="720000"/>
            </a:xfrm>
            <a:prstGeom prst="rect">
              <a:avLst/>
            </a:prstGeom>
            <a:ln>
              <a:noFill/>
            </a:ln>
            <a:effectLst>
              <a:softEdge rad="76200"/>
            </a:effectLst>
          </p:spPr>
        </p:pic>
        <p:pic>
          <p:nvPicPr>
            <p:cNvPr id="3075" name="Picture 3" descr="C:\Users\chensiyuan\Desktop\基础工业训练中心搬迁计划\人物照片\张捷.jpg"/>
            <p:cNvPicPr>
              <a:picLocks noChangeAspect="1" noChangeArrowheads="1"/>
            </p:cNvPicPr>
            <p:nvPr/>
          </p:nvPicPr>
          <p:blipFill>
            <a:blip r:embed="rId13"/>
            <a:srcRect/>
            <a:stretch>
              <a:fillRect/>
            </a:stretch>
          </p:blipFill>
          <p:spPr bwMode="auto">
            <a:xfrm>
              <a:off x="7270804" y="4255111"/>
              <a:ext cx="540700" cy="720000"/>
            </a:xfrm>
            <a:prstGeom prst="rect">
              <a:avLst/>
            </a:prstGeom>
            <a:ln>
              <a:noFill/>
            </a:ln>
            <a:effectLst>
              <a:softEdge rad="76200"/>
            </a:effectLst>
          </p:spPr>
        </p:pic>
      </p:grpSp>
      <p:sp>
        <p:nvSpPr>
          <p:cNvPr id="102402" name="Title 1"/>
          <p:cNvSpPr txBox="1">
            <a:spLocks/>
          </p:cNvSpPr>
          <p:nvPr/>
        </p:nvSpPr>
        <p:spPr bwMode="auto">
          <a:xfrm>
            <a:off x="539750" y="260350"/>
            <a:ext cx="6337300" cy="538163"/>
          </a:xfrm>
          <a:prstGeom prst="rect">
            <a:avLst/>
          </a:prstGeom>
          <a:noFill/>
          <a:ln w="9525">
            <a:noFill/>
            <a:miter lim="800000"/>
            <a:headEnd/>
            <a:tailEnd/>
          </a:ln>
        </p:spPr>
        <p:txBody>
          <a:bodyPr anchor="b"/>
          <a:lstStyle/>
          <a:p>
            <a:pPr eaLnBrk="0" hangingPunct="0"/>
            <a:r>
              <a:rPr lang="zh-CN" altLang="en-US" sz="2800">
                <a:solidFill>
                  <a:srgbClr val="CC3399"/>
                </a:solidFill>
                <a:latin typeface="微软雅黑" pitchFamily="34" charset="-122"/>
                <a:ea typeface="微软雅黑" pitchFamily="34" charset="-122"/>
              </a:rPr>
              <a:t>人</a:t>
            </a:r>
            <a:r>
              <a:rPr lang="en-US" altLang="zh-CN" sz="2800">
                <a:solidFill>
                  <a:srgbClr val="CC3399"/>
                </a:solidFill>
                <a:latin typeface="微软雅黑" pitchFamily="34" charset="-122"/>
                <a:ea typeface="微软雅黑" pitchFamily="34" charset="-122"/>
              </a:rPr>
              <a:t>——</a:t>
            </a:r>
            <a:r>
              <a:rPr lang="zh-CN" altLang="en-US" sz="2800">
                <a:solidFill>
                  <a:srgbClr val="CC3399"/>
                </a:solidFill>
                <a:latin typeface="微软雅黑" pitchFamily="34" charset="-122"/>
                <a:ea typeface="微软雅黑" pitchFamily="34" charset="-122"/>
              </a:rPr>
              <a:t>校外专家</a:t>
            </a:r>
          </a:p>
        </p:txBody>
      </p:sp>
      <p:sp>
        <p:nvSpPr>
          <p:cNvPr id="102403" name="Slide Number Placeholder 2"/>
          <p:cNvSpPr>
            <a:spLocks noGrp="1"/>
          </p:cNvSpPr>
          <p:nvPr>
            <p:ph type="sldNum" sz="quarter" idx="12"/>
          </p:nvPr>
        </p:nvSpPr>
        <p:spPr>
          <a:noFill/>
        </p:spPr>
        <p:txBody>
          <a:bodyPr/>
          <a:lstStyle/>
          <a:p>
            <a:pPr fontAlgn="base">
              <a:spcBef>
                <a:spcPct val="0"/>
              </a:spcBef>
              <a:spcAft>
                <a:spcPct val="0"/>
              </a:spcAft>
            </a:pPr>
            <a:fld id="{1CED8DFC-1F8C-4398-8449-291F657023C2}" type="slidenum">
              <a:rPr lang="en-US" altLang="zh-CN" smtClean="0">
                <a:ea typeface="宋体" charset="-122"/>
              </a:rPr>
              <a:pPr fontAlgn="base">
                <a:spcBef>
                  <a:spcPct val="0"/>
                </a:spcBef>
                <a:spcAft>
                  <a:spcPct val="0"/>
                </a:spcAft>
              </a:pPr>
              <a:t>10</a:t>
            </a:fld>
            <a:endParaRPr lang="en-US" altLang="zh-CN" smtClean="0">
              <a:ea typeface="宋体" charset="-122"/>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内容占位符 2"/>
          <p:cNvSpPr>
            <a:spLocks noGrp="1"/>
          </p:cNvSpPr>
          <p:nvPr>
            <p:ph idx="4294967295"/>
          </p:nvPr>
        </p:nvSpPr>
        <p:spPr>
          <a:xfrm>
            <a:off x="428625" y="1120775"/>
            <a:ext cx="8429625" cy="5237163"/>
          </a:xfrm>
        </p:spPr>
        <p:txBody>
          <a:bodyPr/>
          <a:lstStyle/>
          <a:p>
            <a:r>
              <a:rPr lang="zh-CN" altLang="en-US" sz="2000" dirty="0" smtClean="0">
                <a:solidFill>
                  <a:srgbClr val="002060"/>
                </a:solidFill>
                <a:latin typeface="微软雅黑" pitchFamily="34" charset="-122"/>
                <a:ea typeface="微软雅黑" pitchFamily="34" charset="-122"/>
              </a:rPr>
              <a:t>数字化加工云平台</a:t>
            </a:r>
            <a:endParaRPr lang="en-US" altLang="zh-CN" sz="2000" dirty="0" smtClean="0">
              <a:solidFill>
                <a:srgbClr val="002060"/>
              </a:solidFill>
              <a:latin typeface="微软雅黑" pitchFamily="34" charset="-122"/>
              <a:ea typeface="微软雅黑" pitchFamily="34" charset="-122"/>
            </a:endParaRPr>
          </a:p>
          <a:p>
            <a:r>
              <a:rPr lang="zh-CN" altLang="en-US" sz="2000" dirty="0" smtClean="0">
                <a:solidFill>
                  <a:srgbClr val="002060"/>
                </a:solidFill>
                <a:latin typeface="微软雅黑" pitchFamily="34" charset="-122"/>
                <a:ea typeface="微软雅黑" pitchFamily="34" charset="-122"/>
              </a:rPr>
              <a:t>设备资源齐备，覆盖不同需求</a:t>
            </a:r>
            <a:endParaRPr lang="en-US" altLang="zh-CN" sz="2000" dirty="0" smtClean="0">
              <a:solidFill>
                <a:srgbClr val="002060"/>
              </a:solidFill>
              <a:latin typeface="微软雅黑" pitchFamily="34" charset="-122"/>
              <a:ea typeface="微软雅黑" pitchFamily="34" charset="-122"/>
            </a:endParaRPr>
          </a:p>
          <a:p>
            <a:pPr lvl="1"/>
            <a:r>
              <a:rPr lang="zh-CN" altLang="en-US" sz="1800" dirty="0" smtClean="0">
                <a:solidFill>
                  <a:srgbClr val="002060"/>
                </a:solidFill>
                <a:latin typeface="微软雅黑" pitchFamily="34" charset="-122"/>
                <a:ea typeface="微软雅黑" pitchFamily="34" charset="-122"/>
              </a:rPr>
              <a:t>原型制造设备群</a:t>
            </a:r>
            <a:endParaRPr lang="en-US" altLang="zh-CN" sz="1800" dirty="0" smtClean="0">
              <a:solidFill>
                <a:srgbClr val="002060"/>
              </a:solidFill>
              <a:latin typeface="微软雅黑" pitchFamily="34" charset="-122"/>
              <a:ea typeface="微软雅黑" pitchFamily="34" charset="-122"/>
            </a:endParaRPr>
          </a:p>
          <a:p>
            <a:pPr lvl="2">
              <a:buFont typeface="Wingdings" pitchFamily="2" charset="2"/>
              <a:buChar char="n"/>
            </a:pPr>
            <a:r>
              <a:rPr lang="zh-CN" altLang="en-US" sz="1800" dirty="0" smtClean="0">
                <a:solidFill>
                  <a:srgbClr val="002060"/>
                </a:solidFill>
                <a:latin typeface="微软雅黑" pitchFamily="34" charset="-122"/>
                <a:ea typeface="微软雅黑" pitchFamily="34" charset="-122"/>
              </a:rPr>
              <a:t>线切割			若干</a:t>
            </a:r>
            <a:endParaRPr lang="en-US" altLang="zh-CN" sz="1800" dirty="0" smtClean="0">
              <a:solidFill>
                <a:srgbClr val="002060"/>
              </a:solidFill>
              <a:latin typeface="微软雅黑" pitchFamily="34" charset="-122"/>
              <a:ea typeface="微软雅黑" pitchFamily="34" charset="-122"/>
            </a:endParaRPr>
          </a:p>
          <a:p>
            <a:pPr lvl="2">
              <a:buFont typeface="Wingdings" pitchFamily="2" charset="2"/>
              <a:buChar char="n"/>
            </a:pPr>
            <a:r>
              <a:rPr lang="zh-CN" altLang="en-US" sz="1800" dirty="0" smtClean="0">
                <a:solidFill>
                  <a:srgbClr val="002060"/>
                </a:solidFill>
                <a:latin typeface="微软雅黑" pitchFamily="34" charset="-122"/>
                <a:ea typeface="微软雅黑" pitchFamily="34" charset="-122"/>
              </a:rPr>
              <a:t>激光切割</a:t>
            </a:r>
            <a:r>
              <a:rPr lang="en-US" altLang="zh-CN" sz="1800" dirty="0" smtClean="0">
                <a:solidFill>
                  <a:srgbClr val="002060"/>
                </a:solidFill>
                <a:latin typeface="微软雅黑" pitchFamily="34" charset="-122"/>
                <a:ea typeface="微软雅黑" pitchFamily="34" charset="-122"/>
              </a:rPr>
              <a:t>			</a:t>
            </a:r>
            <a:r>
              <a:rPr lang="zh-CN" altLang="en-US" sz="1800" dirty="0" smtClean="0">
                <a:solidFill>
                  <a:srgbClr val="002060"/>
                </a:solidFill>
                <a:latin typeface="微软雅黑" pitchFamily="34" charset="-122"/>
                <a:ea typeface="微软雅黑" pitchFamily="34" charset="-122"/>
              </a:rPr>
              <a:t>若干</a:t>
            </a:r>
          </a:p>
          <a:p>
            <a:pPr lvl="2">
              <a:buFont typeface="Wingdings" pitchFamily="2" charset="2"/>
              <a:buChar char="n"/>
            </a:pPr>
            <a:r>
              <a:rPr lang="en-US" altLang="zh-CN" sz="1800" dirty="0" smtClean="0">
                <a:solidFill>
                  <a:srgbClr val="002060"/>
                </a:solidFill>
                <a:latin typeface="微软雅黑" pitchFamily="34" charset="-122"/>
                <a:ea typeface="微软雅黑" pitchFamily="34" charset="-122"/>
              </a:rPr>
              <a:t>3D</a:t>
            </a:r>
            <a:r>
              <a:rPr lang="zh-CN" altLang="en-US" sz="1800" dirty="0" smtClean="0">
                <a:solidFill>
                  <a:srgbClr val="002060"/>
                </a:solidFill>
                <a:latin typeface="微软雅黑" pitchFamily="34" charset="-122"/>
                <a:ea typeface="微软雅黑" pitchFamily="34" charset="-122"/>
              </a:rPr>
              <a:t>打印</a:t>
            </a:r>
            <a:r>
              <a:rPr lang="en-US" altLang="zh-CN" sz="1800" dirty="0" smtClean="0">
                <a:solidFill>
                  <a:srgbClr val="002060"/>
                </a:solidFill>
                <a:latin typeface="微软雅黑" pitchFamily="34" charset="-122"/>
                <a:ea typeface="微软雅黑" pitchFamily="34" charset="-122"/>
              </a:rPr>
              <a:t>			</a:t>
            </a:r>
            <a:r>
              <a:rPr lang="zh-CN" altLang="en-US" sz="1800" dirty="0" smtClean="0">
                <a:solidFill>
                  <a:srgbClr val="002060"/>
                </a:solidFill>
                <a:latin typeface="微软雅黑" pitchFamily="34" charset="-122"/>
                <a:ea typeface="微软雅黑" pitchFamily="34" charset="-122"/>
              </a:rPr>
              <a:t>不同精度及尺寸若干</a:t>
            </a:r>
          </a:p>
          <a:p>
            <a:pPr lvl="2">
              <a:buFont typeface="Wingdings" pitchFamily="2" charset="2"/>
              <a:buChar char="n"/>
            </a:pPr>
            <a:r>
              <a:rPr lang="zh-CN" altLang="en-US" sz="1800" dirty="0" smtClean="0">
                <a:solidFill>
                  <a:srgbClr val="002060"/>
                </a:solidFill>
                <a:latin typeface="微软雅黑" pitchFamily="34" charset="-122"/>
                <a:ea typeface="微软雅黑" pitchFamily="34" charset="-122"/>
              </a:rPr>
              <a:t>精雕机</a:t>
            </a:r>
            <a:r>
              <a:rPr lang="en-US" altLang="zh-CN" sz="1800" dirty="0" smtClean="0">
                <a:solidFill>
                  <a:srgbClr val="002060"/>
                </a:solidFill>
                <a:latin typeface="微软雅黑" pitchFamily="34" charset="-122"/>
                <a:ea typeface="微软雅黑" pitchFamily="34" charset="-122"/>
              </a:rPr>
              <a:t>			8</a:t>
            </a:r>
            <a:r>
              <a:rPr lang="zh-CN" altLang="en-US" sz="1800" dirty="0" smtClean="0">
                <a:solidFill>
                  <a:srgbClr val="002060"/>
                </a:solidFill>
                <a:latin typeface="微软雅黑" pitchFamily="34" charset="-122"/>
                <a:ea typeface="微软雅黑" pitchFamily="34" charset="-122"/>
              </a:rPr>
              <a:t>台</a:t>
            </a:r>
            <a:endParaRPr lang="en-US" altLang="zh-CN" sz="1800" dirty="0" smtClean="0">
              <a:solidFill>
                <a:srgbClr val="002060"/>
              </a:solidFill>
              <a:latin typeface="微软雅黑" pitchFamily="34" charset="-122"/>
              <a:ea typeface="微软雅黑" pitchFamily="34" charset="-122"/>
            </a:endParaRPr>
          </a:p>
          <a:p>
            <a:pPr lvl="1"/>
            <a:r>
              <a:rPr lang="zh-CN" altLang="en-US" sz="1800" dirty="0" smtClean="0">
                <a:solidFill>
                  <a:srgbClr val="002060"/>
                </a:solidFill>
                <a:latin typeface="微软雅黑" pitchFamily="34" charset="-122"/>
                <a:ea typeface="微软雅黑" pitchFamily="34" charset="-122"/>
              </a:rPr>
              <a:t>先进制造设备群</a:t>
            </a:r>
            <a:endParaRPr lang="en-US" altLang="zh-CN" sz="1800" dirty="0" smtClean="0">
              <a:solidFill>
                <a:srgbClr val="002060"/>
              </a:solidFill>
              <a:latin typeface="微软雅黑" pitchFamily="34" charset="-122"/>
              <a:ea typeface="微软雅黑" pitchFamily="34" charset="-122"/>
            </a:endParaRPr>
          </a:p>
          <a:p>
            <a:pPr lvl="2">
              <a:buFont typeface="Wingdings" pitchFamily="2" charset="2"/>
              <a:buChar char="n"/>
            </a:pPr>
            <a:r>
              <a:rPr lang="zh-CN" altLang="en-US" sz="1800" dirty="0" smtClean="0">
                <a:solidFill>
                  <a:srgbClr val="002060"/>
                </a:solidFill>
                <a:latin typeface="微软雅黑" pitchFamily="34" charset="-122"/>
                <a:ea typeface="微软雅黑" pitchFamily="34" charset="-122"/>
              </a:rPr>
              <a:t>加工中心</a:t>
            </a:r>
            <a:r>
              <a:rPr lang="en-US" altLang="zh-CN" sz="1800" dirty="0" smtClean="0">
                <a:solidFill>
                  <a:srgbClr val="002060"/>
                </a:solidFill>
                <a:latin typeface="微软雅黑" pitchFamily="34" charset="-122"/>
                <a:ea typeface="微软雅黑" pitchFamily="34" charset="-122"/>
              </a:rPr>
              <a:t>			3</a:t>
            </a:r>
            <a:r>
              <a:rPr lang="zh-CN" altLang="en-US" sz="1800" dirty="0" smtClean="0">
                <a:solidFill>
                  <a:srgbClr val="002060"/>
                </a:solidFill>
                <a:latin typeface="微软雅黑" pitchFamily="34" charset="-122"/>
                <a:ea typeface="微软雅黑" pitchFamily="34" charset="-122"/>
              </a:rPr>
              <a:t>套</a:t>
            </a:r>
            <a:endParaRPr lang="en-US" altLang="zh-CN" sz="1800" dirty="0" smtClean="0">
              <a:solidFill>
                <a:srgbClr val="002060"/>
              </a:solidFill>
              <a:latin typeface="微软雅黑" pitchFamily="34" charset="-122"/>
              <a:ea typeface="微软雅黑" pitchFamily="34" charset="-122"/>
            </a:endParaRPr>
          </a:p>
          <a:p>
            <a:pPr lvl="2">
              <a:buFont typeface="Wingdings" pitchFamily="2" charset="2"/>
              <a:buChar char="n"/>
            </a:pPr>
            <a:r>
              <a:rPr lang="zh-CN" altLang="en-US" sz="1800" dirty="0" smtClean="0">
                <a:solidFill>
                  <a:srgbClr val="002060"/>
                </a:solidFill>
                <a:latin typeface="微软雅黑" pitchFamily="34" charset="-122"/>
                <a:ea typeface="微软雅黑" pitchFamily="34" charset="-122"/>
              </a:rPr>
              <a:t>数字化制造流水线</a:t>
            </a:r>
            <a:r>
              <a:rPr lang="en-US" altLang="zh-CN" sz="1800" dirty="0" smtClean="0">
                <a:solidFill>
                  <a:srgbClr val="002060"/>
                </a:solidFill>
                <a:latin typeface="微软雅黑" pitchFamily="34" charset="-122"/>
                <a:ea typeface="微软雅黑" pitchFamily="34" charset="-122"/>
              </a:rPr>
              <a:t>		1</a:t>
            </a:r>
            <a:r>
              <a:rPr lang="zh-CN" altLang="en-US" sz="1800" dirty="0" smtClean="0">
                <a:solidFill>
                  <a:srgbClr val="002060"/>
                </a:solidFill>
                <a:latin typeface="微软雅黑" pitchFamily="34" charset="-122"/>
                <a:ea typeface="微软雅黑" pitchFamily="34" charset="-122"/>
              </a:rPr>
              <a:t>套</a:t>
            </a:r>
            <a:endParaRPr lang="en-US" altLang="zh-CN" sz="1800" dirty="0" smtClean="0">
              <a:solidFill>
                <a:srgbClr val="002060"/>
              </a:solidFill>
              <a:latin typeface="微软雅黑" pitchFamily="34" charset="-122"/>
              <a:ea typeface="微软雅黑" pitchFamily="34" charset="-122"/>
            </a:endParaRPr>
          </a:p>
          <a:p>
            <a:pPr lvl="2">
              <a:buFont typeface="Wingdings" pitchFamily="2" charset="2"/>
              <a:buChar char="n"/>
            </a:pPr>
            <a:r>
              <a:rPr lang="zh-CN" altLang="en-US" sz="1800" dirty="0" smtClean="0">
                <a:solidFill>
                  <a:srgbClr val="002060"/>
                </a:solidFill>
                <a:latin typeface="微软雅黑" pitchFamily="34" charset="-122"/>
                <a:ea typeface="微软雅黑" pitchFamily="34" charset="-122"/>
              </a:rPr>
              <a:t>工业机器人	</a:t>
            </a:r>
            <a:r>
              <a:rPr lang="en-US" altLang="zh-CN" sz="1800" dirty="0" smtClean="0">
                <a:solidFill>
                  <a:srgbClr val="002060"/>
                </a:solidFill>
                <a:latin typeface="微软雅黑" pitchFamily="34" charset="-122"/>
                <a:ea typeface="微软雅黑" pitchFamily="34" charset="-122"/>
              </a:rPr>
              <a:t>		4</a:t>
            </a:r>
            <a:r>
              <a:rPr lang="zh-CN" altLang="en-US" sz="1800" dirty="0" smtClean="0">
                <a:solidFill>
                  <a:srgbClr val="002060"/>
                </a:solidFill>
                <a:latin typeface="微软雅黑" pitchFamily="34" charset="-122"/>
                <a:ea typeface="微软雅黑" pitchFamily="34" charset="-122"/>
              </a:rPr>
              <a:t>台</a:t>
            </a:r>
            <a:endParaRPr lang="en-US" altLang="zh-CN" sz="1800" dirty="0" smtClean="0">
              <a:solidFill>
                <a:srgbClr val="002060"/>
              </a:solidFill>
              <a:latin typeface="微软雅黑" pitchFamily="34" charset="-122"/>
              <a:ea typeface="微软雅黑" pitchFamily="34" charset="-122"/>
            </a:endParaRPr>
          </a:p>
          <a:p>
            <a:r>
              <a:rPr lang="zh-CN" altLang="en-US" sz="2000" dirty="0" smtClean="0">
                <a:solidFill>
                  <a:srgbClr val="002060"/>
                </a:solidFill>
                <a:latin typeface="微软雅黑" pitchFamily="34" charset="-122"/>
                <a:ea typeface="微软雅黑" pitchFamily="34" charset="-122"/>
              </a:rPr>
              <a:t>数据存储及云计算资源（规划）</a:t>
            </a:r>
            <a:endParaRPr lang="en-US" altLang="zh-CN" sz="2000" dirty="0" smtClean="0">
              <a:solidFill>
                <a:srgbClr val="002060"/>
              </a:solidFill>
              <a:latin typeface="微软雅黑" pitchFamily="34" charset="-122"/>
              <a:ea typeface="微软雅黑" pitchFamily="34" charset="-122"/>
            </a:endParaRPr>
          </a:p>
          <a:p>
            <a:r>
              <a:rPr lang="zh-CN" altLang="en-US" sz="2000" dirty="0" smtClean="0">
                <a:solidFill>
                  <a:srgbClr val="002060"/>
                </a:solidFill>
                <a:latin typeface="微软雅黑" pitchFamily="34" charset="-122"/>
                <a:ea typeface="微软雅黑" pitchFamily="34" charset="-122"/>
              </a:rPr>
              <a:t>高保真视频会议系统（规划）</a:t>
            </a:r>
          </a:p>
          <a:p>
            <a:pPr lvl="1"/>
            <a:r>
              <a:rPr lang="zh-CN" altLang="en-US" sz="1800" dirty="0" smtClean="0">
                <a:solidFill>
                  <a:srgbClr val="002060"/>
                </a:solidFill>
                <a:latin typeface="微软雅黑" pitchFamily="34" charset="-122"/>
                <a:ea typeface="微软雅黑" pitchFamily="34" charset="-122"/>
              </a:rPr>
              <a:t>支持全球创客课程及项目实时协作的环境</a:t>
            </a:r>
          </a:p>
        </p:txBody>
      </p:sp>
      <p:sp>
        <p:nvSpPr>
          <p:cNvPr id="104450" name="Title 1"/>
          <p:cNvSpPr txBox="1">
            <a:spLocks/>
          </p:cNvSpPr>
          <p:nvPr/>
        </p:nvSpPr>
        <p:spPr bwMode="auto">
          <a:xfrm>
            <a:off x="539750" y="260350"/>
            <a:ext cx="6337300" cy="538163"/>
          </a:xfrm>
          <a:prstGeom prst="rect">
            <a:avLst/>
          </a:prstGeom>
          <a:noFill/>
          <a:ln w="9525">
            <a:noFill/>
            <a:miter lim="800000"/>
            <a:headEnd/>
            <a:tailEnd/>
          </a:ln>
        </p:spPr>
        <p:txBody>
          <a:bodyPr anchor="b"/>
          <a:lstStyle/>
          <a:p>
            <a:pPr eaLnBrk="0" hangingPunct="0"/>
            <a:r>
              <a:rPr lang="zh-CN" altLang="en-US" sz="2800">
                <a:solidFill>
                  <a:srgbClr val="CC3399"/>
                </a:solidFill>
                <a:latin typeface="微软雅黑" pitchFamily="34" charset="-122"/>
                <a:ea typeface="微软雅黑" pitchFamily="34" charset="-122"/>
              </a:rPr>
              <a:t>机</a:t>
            </a:r>
            <a:r>
              <a:rPr lang="en-US" altLang="zh-CN" sz="2800">
                <a:solidFill>
                  <a:srgbClr val="CC3399"/>
                </a:solidFill>
                <a:latin typeface="微软雅黑" pitchFamily="34" charset="-122"/>
                <a:ea typeface="微软雅黑" pitchFamily="34" charset="-122"/>
              </a:rPr>
              <a:t>——</a:t>
            </a:r>
            <a:r>
              <a:rPr lang="zh-CN" altLang="en-US" sz="2800">
                <a:solidFill>
                  <a:srgbClr val="CC3399"/>
                </a:solidFill>
                <a:latin typeface="微软雅黑" pitchFamily="34" charset="-122"/>
                <a:ea typeface="微软雅黑" pitchFamily="34" charset="-122"/>
              </a:rPr>
              <a:t>创新创意基础设施</a:t>
            </a:r>
          </a:p>
        </p:txBody>
      </p:sp>
      <p:sp>
        <p:nvSpPr>
          <p:cNvPr id="104451" name="Slide Number Placeholder 1"/>
          <p:cNvSpPr>
            <a:spLocks noGrp="1"/>
          </p:cNvSpPr>
          <p:nvPr>
            <p:ph type="sldNum" sz="quarter" idx="12"/>
          </p:nvPr>
        </p:nvSpPr>
        <p:spPr>
          <a:noFill/>
        </p:spPr>
        <p:txBody>
          <a:bodyPr/>
          <a:lstStyle/>
          <a:p>
            <a:pPr fontAlgn="base">
              <a:spcBef>
                <a:spcPct val="0"/>
              </a:spcBef>
              <a:spcAft>
                <a:spcPct val="0"/>
              </a:spcAft>
            </a:pPr>
            <a:fld id="{D3B4DE9D-3A88-4848-81FD-EE15C6002517}" type="slidenum">
              <a:rPr lang="en-US" altLang="zh-CN" smtClean="0">
                <a:ea typeface="宋体" charset="-122"/>
              </a:rPr>
              <a:pPr fontAlgn="base">
                <a:spcBef>
                  <a:spcPct val="0"/>
                </a:spcBef>
                <a:spcAft>
                  <a:spcPct val="0"/>
                </a:spcAft>
              </a:pPr>
              <a:t>11</a:t>
            </a:fld>
            <a:endParaRPr lang="en-US" altLang="zh-CN" smtClean="0">
              <a:ea typeface="宋体" charset="-12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Content Placeholder 2"/>
          <p:cNvSpPr>
            <a:spLocks noGrp="1"/>
          </p:cNvSpPr>
          <p:nvPr>
            <p:ph idx="4294967295"/>
          </p:nvPr>
        </p:nvSpPr>
        <p:spPr>
          <a:xfrm>
            <a:off x="457200" y="1162050"/>
            <a:ext cx="8229600" cy="5270500"/>
          </a:xfrm>
        </p:spPr>
        <p:txBody>
          <a:bodyPr/>
          <a:lstStyle/>
          <a:p>
            <a:pPr>
              <a:lnSpc>
                <a:spcPct val="120000"/>
              </a:lnSpc>
              <a:spcBef>
                <a:spcPct val="0"/>
              </a:spcBef>
            </a:pPr>
            <a:r>
              <a:rPr lang="zh-CN" altLang="en-US" sz="2100" b="1" u="sng" dirty="0" smtClean="0">
                <a:solidFill>
                  <a:srgbClr val="002060"/>
                </a:solidFill>
                <a:latin typeface="微软雅黑" pitchFamily="34" charset="-122"/>
                <a:ea typeface="微软雅黑" pitchFamily="34" charset="-122"/>
                <a:cs typeface="Heiti SC Light"/>
              </a:rPr>
              <a:t>课程</a:t>
            </a:r>
            <a:endParaRPr lang="en-US" altLang="zh-CN" sz="2100" dirty="0" smtClean="0">
              <a:solidFill>
                <a:srgbClr val="002060"/>
              </a:solidFill>
              <a:latin typeface="微软雅黑" pitchFamily="34" charset="-122"/>
              <a:ea typeface="微软雅黑" pitchFamily="34" charset="-122"/>
              <a:cs typeface="Heiti SC Light"/>
            </a:endParaRPr>
          </a:p>
          <a:p>
            <a:pPr lvl="1">
              <a:lnSpc>
                <a:spcPct val="120000"/>
              </a:lnSpc>
              <a:spcBef>
                <a:spcPct val="0"/>
              </a:spcBef>
            </a:pPr>
            <a:r>
              <a:rPr lang="zh-CN" altLang="en-US" sz="1700" dirty="0" smtClean="0">
                <a:solidFill>
                  <a:srgbClr val="002060"/>
                </a:solidFill>
                <a:latin typeface="微软雅黑" pitchFamily="34" charset="-122"/>
                <a:ea typeface="微软雅黑" pitchFamily="34" charset="-122"/>
                <a:cs typeface="Heiti SC Light"/>
              </a:rPr>
              <a:t>教务处指导，整合校内外资源，形成课程体系</a:t>
            </a:r>
            <a:r>
              <a:rPr lang="en-US" altLang="zh-CN" sz="1700" dirty="0" smtClean="0">
                <a:solidFill>
                  <a:srgbClr val="002060"/>
                </a:solidFill>
                <a:latin typeface="微软雅黑" pitchFamily="34" charset="-122"/>
                <a:ea typeface="微软雅黑" pitchFamily="34" charset="-122"/>
                <a:cs typeface="Heiti SC Light"/>
              </a:rPr>
              <a:t>——</a:t>
            </a:r>
            <a:r>
              <a:rPr lang="zh-CN" altLang="en-US" sz="1700" dirty="0" smtClean="0">
                <a:solidFill>
                  <a:srgbClr val="002060"/>
                </a:solidFill>
                <a:latin typeface="微软雅黑" pitchFamily="34" charset="-122"/>
                <a:ea typeface="微软雅黑" pitchFamily="34" charset="-122"/>
                <a:cs typeface="Heiti SC Light"/>
              </a:rPr>
              <a:t>相关课程</a:t>
            </a:r>
            <a:r>
              <a:rPr lang="en-US" altLang="zh-CN" sz="1700" dirty="0" smtClean="0">
                <a:solidFill>
                  <a:srgbClr val="002060"/>
                </a:solidFill>
                <a:latin typeface="微软雅黑" pitchFamily="34" charset="-122"/>
                <a:ea typeface="微软雅黑" pitchFamily="34" charset="-122"/>
                <a:cs typeface="Heiti SC Light"/>
              </a:rPr>
              <a:t>20</a:t>
            </a:r>
            <a:r>
              <a:rPr lang="zh-CN" altLang="en-US" sz="1700" dirty="0" smtClean="0">
                <a:solidFill>
                  <a:srgbClr val="002060"/>
                </a:solidFill>
                <a:latin typeface="微软雅黑" pitchFamily="34" charset="-122"/>
                <a:ea typeface="微软雅黑" pitchFamily="34" charset="-122"/>
                <a:cs typeface="Heiti SC Light"/>
              </a:rPr>
              <a:t>门</a:t>
            </a:r>
            <a:endParaRPr lang="en-US" altLang="zh-CN" sz="1700" dirty="0" smtClean="0">
              <a:solidFill>
                <a:srgbClr val="002060"/>
              </a:solidFill>
              <a:latin typeface="微软雅黑" pitchFamily="34" charset="-122"/>
              <a:ea typeface="微软雅黑" pitchFamily="34" charset="-122"/>
              <a:cs typeface="Heiti SC Light"/>
            </a:endParaRPr>
          </a:p>
          <a:p>
            <a:pPr lvl="1">
              <a:lnSpc>
                <a:spcPct val="120000"/>
              </a:lnSpc>
              <a:spcBef>
                <a:spcPct val="0"/>
              </a:spcBef>
            </a:pPr>
            <a:r>
              <a:rPr lang="zh-CN" altLang="en-US" sz="1700" dirty="0" smtClean="0">
                <a:solidFill>
                  <a:srgbClr val="002060"/>
                </a:solidFill>
                <a:latin typeface="微软雅黑" pitchFamily="34" charset="-122"/>
                <a:ea typeface="微软雅黑" pitchFamily="34" charset="-122"/>
                <a:cs typeface="Heiti SC Light"/>
              </a:rPr>
              <a:t>学生自组织授课模式</a:t>
            </a:r>
          </a:p>
          <a:p>
            <a:pPr>
              <a:lnSpc>
                <a:spcPct val="120000"/>
              </a:lnSpc>
              <a:spcBef>
                <a:spcPct val="0"/>
              </a:spcBef>
            </a:pPr>
            <a:r>
              <a:rPr lang="zh-CN" altLang="en-US" sz="2100" b="1" u="sng" dirty="0" smtClean="0">
                <a:solidFill>
                  <a:srgbClr val="002060"/>
                </a:solidFill>
                <a:latin typeface="微软雅黑" pitchFamily="34" charset="-122"/>
                <a:ea typeface="微软雅黑" pitchFamily="34" charset="-122"/>
                <a:cs typeface="Heiti SC Light"/>
              </a:rPr>
              <a:t>活动</a:t>
            </a:r>
            <a:endParaRPr lang="en-US" altLang="zh-CN" sz="2100" dirty="0" smtClean="0">
              <a:solidFill>
                <a:srgbClr val="002060"/>
              </a:solidFill>
              <a:latin typeface="微软雅黑" pitchFamily="34" charset="-122"/>
              <a:ea typeface="微软雅黑" pitchFamily="34" charset="-122"/>
              <a:cs typeface="Heiti SC Light"/>
            </a:endParaRPr>
          </a:p>
          <a:p>
            <a:pPr lvl="1">
              <a:lnSpc>
                <a:spcPct val="120000"/>
              </a:lnSpc>
              <a:spcBef>
                <a:spcPct val="0"/>
              </a:spcBef>
            </a:pPr>
            <a:r>
              <a:rPr lang="zh-CN" altLang="en-US" sz="1700" dirty="0" smtClean="0">
                <a:solidFill>
                  <a:srgbClr val="002060"/>
                </a:solidFill>
                <a:latin typeface="微软雅黑" pitchFamily="34" charset="-122"/>
                <a:ea typeface="微软雅黑" pitchFamily="34" charset="-122"/>
                <a:cs typeface="Heiti SC Light"/>
              </a:rPr>
              <a:t>常态性国际交流活动，促进国内外企业及全球创客社群与清华学生的互动，集聚世界一流的创客人才</a:t>
            </a:r>
            <a:endParaRPr lang="en-US" altLang="zh-CN" sz="1700" dirty="0" smtClean="0">
              <a:solidFill>
                <a:srgbClr val="002060"/>
              </a:solidFill>
              <a:latin typeface="微软雅黑" pitchFamily="34" charset="-122"/>
              <a:ea typeface="微软雅黑" pitchFamily="34" charset="-122"/>
              <a:cs typeface="Heiti SC Light"/>
            </a:endParaRPr>
          </a:p>
          <a:p>
            <a:pPr>
              <a:lnSpc>
                <a:spcPct val="120000"/>
              </a:lnSpc>
              <a:spcBef>
                <a:spcPct val="0"/>
              </a:spcBef>
            </a:pPr>
            <a:r>
              <a:rPr lang="zh-CN" altLang="en-US" sz="2100" b="1" u="sng" dirty="0" smtClean="0">
                <a:solidFill>
                  <a:srgbClr val="002060"/>
                </a:solidFill>
                <a:latin typeface="微软雅黑" pitchFamily="34" charset="-122"/>
                <a:ea typeface="微软雅黑" pitchFamily="34" charset="-122"/>
                <a:cs typeface="Heiti SC Light"/>
              </a:rPr>
              <a:t>项目</a:t>
            </a:r>
            <a:endParaRPr lang="en-US" altLang="zh-CN" sz="2100" dirty="0" smtClean="0">
              <a:solidFill>
                <a:srgbClr val="002060"/>
              </a:solidFill>
              <a:latin typeface="微软雅黑" pitchFamily="34" charset="-122"/>
              <a:ea typeface="微软雅黑" pitchFamily="34" charset="-122"/>
              <a:cs typeface="Heiti SC Light"/>
            </a:endParaRPr>
          </a:p>
          <a:p>
            <a:pPr lvl="1">
              <a:lnSpc>
                <a:spcPct val="120000"/>
              </a:lnSpc>
              <a:spcBef>
                <a:spcPct val="0"/>
              </a:spcBef>
            </a:pPr>
            <a:r>
              <a:rPr lang="zh-CN" altLang="en-US" sz="1700" dirty="0" smtClean="0">
                <a:solidFill>
                  <a:srgbClr val="002060"/>
                </a:solidFill>
                <a:latin typeface="微软雅黑" pitchFamily="34" charset="-122"/>
                <a:ea typeface="微软雅黑" pitchFamily="34" charset="-122"/>
                <a:cs typeface="Heiti SC Light"/>
              </a:rPr>
              <a:t>以全球化的交叉创新项目为驱动</a:t>
            </a:r>
          </a:p>
          <a:p>
            <a:pPr lvl="1">
              <a:lnSpc>
                <a:spcPct val="120000"/>
              </a:lnSpc>
              <a:spcBef>
                <a:spcPct val="0"/>
              </a:spcBef>
            </a:pPr>
            <a:r>
              <a:rPr lang="zh-CN" altLang="en-US" sz="1700" dirty="0" smtClean="0">
                <a:solidFill>
                  <a:srgbClr val="002060"/>
                </a:solidFill>
                <a:latin typeface="微软雅黑" pitchFamily="34" charset="-122"/>
                <a:ea typeface="微软雅黑" pitchFamily="34" charset="-122"/>
                <a:cs typeface="Heiti SC Light"/>
              </a:rPr>
              <a:t>结合产业发展的创新项目</a:t>
            </a:r>
          </a:p>
          <a:p>
            <a:pPr lvl="1">
              <a:lnSpc>
                <a:spcPct val="120000"/>
              </a:lnSpc>
              <a:spcBef>
                <a:spcPct val="0"/>
              </a:spcBef>
            </a:pPr>
            <a:r>
              <a:rPr lang="zh-CN" altLang="en-US" sz="1700" dirty="0" smtClean="0">
                <a:solidFill>
                  <a:srgbClr val="002060"/>
                </a:solidFill>
                <a:latin typeface="微软雅黑" pitchFamily="34" charset="-122"/>
                <a:ea typeface="微软雅黑" pitchFamily="34" charset="-122"/>
                <a:cs typeface="Heiti SC Light"/>
              </a:rPr>
              <a:t>结合重大社会问题的创新项目</a:t>
            </a:r>
          </a:p>
          <a:p>
            <a:pPr lvl="1">
              <a:lnSpc>
                <a:spcPct val="120000"/>
              </a:lnSpc>
              <a:spcBef>
                <a:spcPct val="0"/>
              </a:spcBef>
            </a:pPr>
            <a:endParaRPr lang="zh-CN" altLang="en-US" sz="1700" dirty="0" smtClean="0">
              <a:solidFill>
                <a:srgbClr val="002060"/>
              </a:solidFill>
              <a:latin typeface="微软雅黑" pitchFamily="34" charset="-122"/>
              <a:ea typeface="微软雅黑" pitchFamily="34" charset="-122"/>
              <a:cs typeface="Heiti SC Light"/>
            </a:endParaRPr>
          </a:p>
          <a:p>
            <a:pPr>
              <a:lnSpc>
                <a:spcPct val="120000"/>
              </a:lnSpc>
              <a:spcBef>
                <a:spcPct val="0"/>
              </a:spcBef>
            </a:pPr>
            <a:r>
              <a:rPr lang="zh-CN" altLang="en-US" sz="1900" b="1" u="sng" dirty="0" smtClean="0">
                <a:solidFill>
                  <a:srgbClr val="002060"/>
                </a:solidFill>
                <a:latin typeface="微软雅黑" pitchFamily="34" charset="-122"/>
                <a:ea typeface="微软雅黑" pitchFamily="34" charset="-122"/>
                <a:cs typeface="Heiti SC Light"/>
              </a:rPr>
              <a:t>课程</a:t>
            </a:r>
            <a:r>
              <a:rPr lang="en-US" altLang="zh-CN" sz="1900" b="1" u="sng" dirty="0" smtClean="0">
                <a:solidFill>
                  <a:srgbClr val="002060"/>
                </a:solidFill>
                <a:latin typeface="微软雅黑" pitchFamily="34" charset="-122"/>
                <a:ea typeface="微软雅黑" pitchFamily="34" charset="-122"/>
                <a:cs typeface="Heiti SC Light"/>
              </a:rPr>
              <a:t>——</a:t>
            </a:r>
            <a:r>
              <a:rPr lang="zh-CN" altLang="en-US" sz="1900" b="1" u="sng" dirty="0" smtClean="0">
                <a:solidFill>
                  <a:srgbClr val="002060"/>
                </a:solidFill>
                <a:latin typeface="微软雅黑" pitchFamily="34" charset="-122"/>
                <a:ea typeface="微软雅黑" pitchFamily="34" charset="-122"/>
                <a:cs typeface="Heiti SC Light"/>
              </a:rPr>
              <a:t>活动</a:t>
            </a:r>
            <a:r>
              <a:rPr lang="en-US" altLang="zh-CN" sz="1900" b="1" u="sng" dirty="0" smtClean="0">
                <a:solidFill>
                  <a:srgbClr val="002060"/>
                </a:solidFill>
                <a:latin typeface="微软雅黑" pitchFamily="34" charset="-122"/>
                <a:ea typeface="微软雅黑" pitchFamily="34" charset="-122"/>
                <a:cs typeface="Heiti SC Light"/>
              </a:rPr>
              <a:t>——</a:t>
            </a:r>
            <a:r>
              <a:rPr lang="zh-CN" altLang="en-US" sz="1900" b="1" u="sng" dirty="0" smtClean="0">
                <a:solidFill>
                  <a:srgbClr val="002060"/>
                </a:solidFill>
                <a:latin typeface="微软雅黑" pitchFamily="34" charset="-122"/>
                <a:ea typeface="微软雅黑" pitchFamily="34" charset="-122"/>
                <a:cs typeface="Heiti SC Light"/>
              </a:rPr>
              <a:t>项目三位一体</a:t>
            </a:r>
          </a:p>
        </p:txBody>
      </p:sp>
      <p:pic>
        <p:nvPicPr>
          <p:cNvPr id="105474" name="Picture 9" descr="shouyea5"/>
          <p:cNvPicPr>
            <a:picLocks noChangeAspect="1" noChangeArrowheads="1"/>
          </p:cNvPicPr>
          <p:nvPr/>
        </p:nvPicPr>
        <p:blipFill>
          <a:blip r:embed="rId3"/>
          <a:srcRect/>
          <a:stretch>
            <a:fillRect/>
          </a:stretch>
        </p:blipFill>
        <p:spPr bwMode="auto">
          <a:xfrm>
            <a:off x="7164388" y="333375"/>
            <a:ext cx="1366837" cy="485775"/>
          </a:xfrm>
          <a:prstGeom prst="rect">
            <a:avLst/>
          </a:prstGeom>
          <a:noFill/>
          <a:ln w="9525">
            <a:noFill/>
            <a:miter lim="800000"/>
            <a:headEnd/>
            <a:tailEnd/>
          </a:ln>
        </p:spPr>
      </p:pic>
      <p:sp>
        <p:nvSpPr>
          <p:cNvPr id="105475" name="Slide Number Placeholder 1"/>
          <p:cNvSpPr>
            <a:spLocks noGrp="1"/>
          </p:cNvSpPr>
          <p:nvPr>
            <p:ph type="sldNum" sz="quarter" idx="12"/>
          </p:nvPr>
        </p:nvSpPr>
        <p:spPr>
          <a:noFill/>
        </p:spPr>
        <p:txBody>
          <a:bodyPr/>
          <a:lstStyle/>
          <a:p>
            <a:pPr fontAlgn="base">
              <a:spcBef>
                <a:spcPct val="0"/>
              </a:spcBef>
              <a:spcAft>
                <a:spcPct val="0"/>
              </a:spcAft>
            </a:pPr>
            <a:fld id="{3951A62E-A92C-4092-8615-86E0E31E26DB}" type="slidenum">
              <a:rPr lang="en-US" altLang="zh-CN" smtClean="0">
                <a:ea typeface="宋体" charset="-122"/>
              </a:rPr>
              <a:pPr fontAlgn="base">
                <a:spcBef>
                  <a:spcPct val="0"/>
                </a:spcBef>
                <a:spcAft>
                  <a:spcPct val="0"/>
                </a:spcAft>
              </a:pPr>
              <a:t>12</a:t>
            </a:fld>
            <a:endParaRPr lang="en-US" altLang="zh-CN" smtClean="0">
              <a:ea typeface="宋体" charset="-122"/>
            </a:endParaRPr>
          </a:p>
        </p:txBody>
      </p:sp>
      <p:sp>
        <p:nvSpPr>
          <p:cNvPr id="105476" name="Title 1"/>
          <p:cNvSpPr txBox="1">
            <a:spLocks/>
          </p:cNvSpPr>
          <p:nvPr/>
        </p:nvSpPr>
        <p:spPr bwMode="auto">
          <a:xfrm>
            <a:off x="539750" y="260350"/>
            <a:ext cx="6337300" cy="538163"/>
          </a:xfrm>
          <a:prstGeom prst="rect">
            <a:avLst/>
          </a:prstGeom>
          <a:noFill/>
          <a:ln w="9525">
            <a:noFill/>
            <a:miter lim="800000"/>
            <a:headEnd/>
            <a:tailEnd/>
          </a:ln>
        </p:spPr>
        <p:txBody>
          <a:bodyPr anchor="b"/>
          <a:lstStyle/>
          <a:p>
            <a:pPr eaLnBrk="0" hangingPunct="0"/>
            <a:r>
              <a:rPr lang="zh-CN" altLang="en-US" sz="2800">
                <a:solidFill>
                  <a:srgbClr val="CC3399"/>
                </a:solidFill>
                <a:latin typeface="微软雅黑" pitchFamily="34" charset="-122"/>
                <a:ea typeface="微软雅黑" pitchFamily="34" charset="-122"/>
              </a:rPr>
              <a:t>料</a:t>
            </a:r>
            <a:r>
              <a:rPr lang="en-US" altLang="zh-CN" sz="2800">
                <a:solidFill>
                  <a:srgbClr val="CC3399"/>
                </a:solidFill>
                <a:latin typeface="微软雅黑" pitchFamily="34" charset="-122"/>
                <a:ea typeface="微软雅黑" pitchFamily="34" charset="-122"/>
              </a:rPr>
              <a:t>——</a:t>
            </a:r>
            <a:r>
              <a:rPr lang="zh-CN" altLang="en-US" sz="2800">
                <a:solidFill>
                  <a:srgbClr val="CC3399"/>
                </a:solidFill>
                <a:latin typeface="微软雅黑" pitchFamily="34" charset="-122"/>
                <a:ea typeface="微软雅黑" pitchFamily="34" charset="-122"/>
              </a:rPr>
              <a:t>创新教学体系的实现途径</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内容占位符 2"/>
          <p:cNvSpPr>
            <a:spLocks noGrp="1"/>
          </p:cNvSpPr>
          <p:nvPr>
            <p:ph idx="4294967295"/>
          </p:nvPr>
        </p:nvSpPr>
        <p:spPr>
          <a:xfrm>
            <a:off x="428625" y="973999"/>
            <a:ext cx="8524875" cy="1230312"/>
          </a:xfrm>
        </p:spPr>
        <p:txBody>
          <a:bodyPr/>
          <a:lstStyle/>
          <a:p>
            <a:pPr>
              <a:lnSpc>
                <a:spcPct val="150000"/>
              </a:lnSpc>
              <a:spcBef>
                <a:spcPct val="0"/>
              </a:spcBef>
            </a:pPr>
            <a:r>
              <a:rPr lang="zh-CN" altLang="en-US" sz="2000" dirty="0" smtClean="0">
                <a:solidFill>
                  <a:srgbClr val="002060"/>
                </a:solidFill>
                <a:latin typeface="微软雅黑" pitchFamily="34" charset="-122"/>
                <a:ea typeface="微软雅黑" pitchFamily="34" charset="-122"/>
              </a:rPr>
              <a:t>创新创业辅修项目</a:t>
            </a:r>
            <a:endParaRPr lang="en-US" altLang="zh-CN" sz="2000" dirty="0" smtClean="0">
              <a:solidFill>
                <a:srgbClr val="002060"/>
              </a:solidFill>
              <a:latin typeface="微软雅黑" pitchFamily="34" charset="-122"/>
              <a:ea typeface="微软雅黑" pitchFamily="34" charset="-122"/>
            </a:endParaRPr>
          </a:p>
          <a:p>
            <a:pPr lvl="1">
              <a:lnSpc>
                <a:spcPct val="150000"/>
              </a:lnSpc>
              <a:spcBef>
                <a:spcPct val="0"/>
              </a:spcBef>
            </a:pPr>
            <a:r>
              <a:rPr lang="zh-CN" altLang="en-US" sz="1600" dirty="0" smtClean="0">
                <a:solidFill>
                  <a:srgbClr val="002060"/>
                </a:solidFill>
                <a:latin typeface="微软雅黑" pitchFamily="34" charset="-122"/>
                <a:ea typeface="微软雅黑" pitchFamily="34" charset="-122"/>
              </a:rPr>
              <a:t>为期一年半</a:t>
            </a:r>
            <a:endParaRPr lang="en-US" altLang="zh-CN" sz="1600" dirty="0" smtClean="0">
              <a:solidFill>
                <a:srgbClr val="002060"/>
              </a:solidFill>
              <a:latin typeface="微软雅黑" pitchFamily="34" charset="-122"/>
              <a:ea typeface="微软雅黑" pitchFamily="34" charset="-122"/>
            </a:endParaRPr>
          </a:p>
          <a:p>
            <a:pPr>
              <a:lnSpc>
                <a:spcPct val="150000"/>
              </a:lnSpc>
              <a:spcBef>
                <a:spcPct val="0"/>
              </a:spcBef>
            </a:pPr>
            <a:r>
              <a:rPr lang="zh-CN" altLang="en-US" sz="2000" dirty="0" smtClean="0">
                <a:solidFill>
                  <a:srgbClr val="002060"/>
                </a:solidFill>
                <a:latin typeface="微软雅黑" pitchFamily="34" charset="-122"/>
                <a:ea typeface="微软雅黑" pitchFamily="34" charset="-122"/>
              </a:rPr>
              <a:t>辅修项目课程系列</a:t>
            </a:r>
          </a:p>
        </p:txBody>
      </p:sp>
      <p:sp>
        <p:nvSpPr>
          <p:cNvPr id="107522" name="Title 1"/>
          <p:cNvSpPr txBox="1">
            <a:spLocks/>
          </p:cNvSpPr>
          <p:nvPr/>
        </p:nvSpPr>
        <p:spPr bwMode="auto">
          <a:xfrm>
            <a:off x="539750" y="260350"/>
            <a:ext cx="6337300" cy="538163"/>
          </a:xfrm>
          <a:prstGeom prst="rect">
            <a:avLst/>
          </a:prstGeom>
          <a:noFill/>
          <a:ln w="9525">
            <a:noFill/>
            <a:miter lim="800000"/>
            <a:headEnd/>
            <a:tailEnd/>
          </a:ln>
        </p:spPr>
        <p:txBody>
          <a:bodyPr anchor="b"/>
          <a:lstStyle/>
          <a:p>
            <a:pPr defTabSz="914400" eaLnBrk="0" hangingPunct="0"/>
            <a:r>
              <a:rPr lang="zh-CN" altLang="en-US" sz="2400">
                <a:solidFill>
                  <a:srgbClr val="CC3399"/>
                </a:solidFill>
                <a:latin typeface="微软雅黑" pitchFamily="34" charset="-122"/>
                <a:ea typeface="微软雅黑" pitchFamily="34" charset="-122"/>
              </a:rPr>
              <a:t>料</a:t>
            </a:r>
            <a:r>
              <a:rPr lang="en-US" altLang="zh-CN" sz="2400">
                <a:solidFill>
                  <a:srgbClr val="CC3399"/>
                </a:solidFill>
                <a:latin typeface="微软雅黑" pitchFamily="34" charset="-122"/>
                <a:ea typeface="微软雅黑" pitchFamily="34" charset="-122"/>
              </a:rPr>
              <a:t>——</a:t>
            </a:r>
            <a:r>
              <a:rPr lang="zh-CN" altLang="en-US" sz="2400">
                <a:solidFill>
                  <a:srgbClr val="CC3399"/>
                </a:solidFill>
                <a:latin typeface="微软雅黑" pitchFamily="34" charset="-122"/>
                <a:ea typeface="微软雅黑" pitchFamily="34" charset="-122"/>
              </a:rPr>
              <a:t>建议学校面向各专业设立辅修项目</a:t>
            </a:r>
          </a:p>
        </p:txBody>
      </p:sp>
      <p:grpSp>
        <p:nvGrpSpPr>
          <p:cNvPr id="107523" name="Group 14"/>
          <p:cNvGrpSpPr>
            <a:grpSpLocks/>
          </p:cNvGrpSpPr>
          <p:nvPr/>
        </p:nvGrpSpPr>
        <p:grpSpPr bwMode="auto">
          <a:xfrm>
            <a:off x="7199313" y="2399131"/>
            <a:ext cx="719137" cy="4116199"/>
            <a:chOff x="3114926" y="1215202"/>
            <a:chExt cx="720000" cy="3672001"/>
          </a:xfrm>
        </p:grpSpPr>
        <p:sp>
          <p:nvSpPr>
            <p:cNvPr id="2" name="Rectangle 1"/>
            <p:cNvSpPr/>
            <p:nvPr/>
          </p:nvSpPr>
          <p:spPr bwMode="auto">
            <a:xfrm>
              <a:off x="3114926" y="1215202"/>
              <a:ext cx="432000" cy="1437158"/>
            </a:xfrm>
            <a:prstGeom prst="rect">
              <a:avLst/>
            </a:prstGeom>
            <a:solidFill>
              <a:srgbClr val="C8E7A7"/>
            </a:solidFill>
            <a:ln w="9525" cap="flat" cmpd="sng" algn="ctr">
              <a:noFill/>
              <a:prstDash val="solid"/>
              <a:round/>
              <a:headEnd type="none" w="med" len="med"/>
              <a:tailEnd type="none" w="med" len="med"/>
            </a:ln>
            <a:effectLst/>
          </p:spPr>
          <p:txBody>
            <a:bodyPr vert="wordArtVertRtl" wrap="none" anchor="ctr"/>
            <a:lstStyle/>
            <a:p>
              <a:pPr algn="ctr" defTabSz="914400" eaLnBrk="0" hangingPunct="0">
                <a:defRPr/>
              </a:pPr>
              <a:r>
                <a:rPr lang="zh-CN" altLang="en-US" sz="1200" spc="-300" dirty="0">
                  <a:solidFill>
                    <a:srgbClr val="002060"/>
                  </a:solidFill>
                  <a:latin typeface="微软雅黑" pitchFamily="34" charset="-122"/>
                  <a:ea typeface="微软雅黑" pitchFamily="34" charset="-122"/>
                </a:rPr>
                <a:t>创新思维课程</a:t>
              </a:r>
              <a:endParaRPr lang="zh-CN" altLang="en-US" sz="1200" spc="-300" dirty="0">
                <a:ea typeface="宋体" pitchFamily="2" charset="-122"/>
              </a:endParaRPr>
            </a:p>
          </p:txBody>
        </p:sp>
        <p:sp>
          <p:nvSpPr>
            <p:cNvPr id="7" name="Rectangle 6"/>
            <p:cNvSpPr/>
            <p:nvPr/>
          </p:nvSpPr>
          <p:spPr bwMode="auto">
            <a:xfrm>
              <a:off x="3114926" y="2652360"/>
              <a:ext cx="432000" cy="2234842"/>
            </a:xfrm>
            <a:prstGeom prst="rect">
              <a:avLst/>
            </a:prstGeom>
            <a:solidFill>
              <a:srgbClr val="FFDF7F"/>
            </a:solidFill>
            <a:ln w="9525" cap="flat" cmpd="sng" algn="ctr">
              <a:noFill/>
              <a:prstDash val="solid"/>
              <a:round/>
              <a:headEnd type="none" w="med" len="med"/>
              <a:tailEnd type="none" w="med" len="med"/>
            </a:ln>
            <a:effectLst/>
          </p:spPr>
          <p:txBody>
            <a:bodyPr vert="wordArtVertRtl" wrap="none" anchor="ctr"/>
            <a:lstStyle/>
            <a:p>
              <a:pPr algn="ctr" defTabSz="914400" eaLnBrk="0" hangingPunct="0">
                <a:defRPr/>
              </a:pPr>
              <a:r>
                <a:rPr lang="zh-CN" altLang="en-US" sz="1200" spc="600" dirty="0">
                  <a:solidFill>
                    <a:srgbClr val="002060"/>
                  </a:solidFill>
                  <a:latin typeface="微软雅黑" pitchFamily="34" charset="-122"/>
                  <a:ea typeface="微软雅黑" pitchFamily="34" charset="-122"/>
                </a:rPr>
                <a:t>项目实践</a:t>
              </a:r>
              <a:endParaRPr lang="zh-CN" altLang="en-US" sz="1200" spc="600" dirty="0">
                <a:ea typeface="宋体" pitchFamily="2" charset="-122"/>
              </a:endParaRPr>
            </a:p>
          </p:txBody>
        </p:sp>
        <p:sp>
          <p:nvSpPr>
            <p:cNvPr id="13" name="Rectangle 12"/>
            <p:cNvSpPr/>
            <p:nvPr/>
          </p:nvSpPr>
          <p:spPr bwMode="auto">
            <a:xfrm>
              <a:off x="3546926" y="1215203"/>
              <a:ext cx="288000" cy="36720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wordArtVertRtl" wrap="none" anchor="ctr"/>
            <a:lstStyle/>
            <a:p>
              <a:pPr algn="ctr" defTabSz="914400" eaLnBrk="0" hangingPunct="0">
                <a:defRPr/>
              </a:pPr>
              <a:r>
                <a:rPr lang="zh-CN" altLang="en-US" sz="1000" spc="600" dirty="0">
                  <a:solidFill>
                    <a:srgbClr val="002060"/>
                  </a:solidFill>
                  <a:latin typeface="微软雅黑" pitchFamily="34" charset="-122"/>
                  <a:ea typeface="微软雅黑" pitchFamily="34" charset="-122"/>
                </a:rPr>
                <a:t>三学期</a:t>
              </a:r>
              <a:endParaRPr lang="zh-CN" altLang="en-US" sz="1000" spc="600" dirty="0">
                <a:ea typeface="宋体" pitchFamily="2" charset="-122"/>
              </a:endParaRPr>
            </a:p>
          </p:txBody>
        </p:sp>
      </p:grpSp>
      <p:graphicFrame>
        <p:nvGraphicFramePr>
          <p:cNvPr id="10" name="Table 9"/>
          <p:cNvGraphicFramePr>
            <a:graphicFrameLocks noGrp="1"/>
          </p:cNvGraphicFramePr>
          <p:nvPr>
            <p:extLst>
              <p:ext uri="{D42A27DB-BD31-4B8C-83A1-F6EECF244321}">
                <p14:modId xmlns:p14="http://schemas.microsoft.com/office/powerpoint/2010/main" val="1054026677"/>
              </p:ext>
            </p:extLst>
          </p:nvPr>
        </p:nvGraphicFramePr>
        <p:xfrm>
          <a:off x="1035050" y="2359825"/>
          <a:ext cx="6164486" cy="4099690"/>
        </p:xfrm>
        <a:graphic>
          <a:graphicData uri="http://schemas.openxmlformats.org/drawingml/2006/table">
            <a:tbl>
              <a:tblPr>
                <a:tableStyleId>{5C22544A-7EE6-4342-B048-85BDC9FD1C3A}</a:tableStyleId>
              </a:tblPr>
              <a:tblGrid>
                <a:gridCol w="1630680"/>
                <a:gridCol w="1008921"/>
                <a:gridCol w="1862455"/>
                <a:gridCol w="1662430"/>
              </a:tblGrid>
              <a:tr h="370840">
                <a:tc rowSpan="2">
                  <a:txBody>
                    <a:bodyPr/>
                    <a:lstStyle/>
                    <a:p>
                      <a:pPr algn="ctr" defTabSz="914400" eaLnBrk="0" fontAlgn="base" hangingPunct="0">
                        <a:spcBef>
                          <a:spcPct val="0"/>
                        </a:spcBef>
                        <a:spcAft>
                          <a:spcPct val="0"/>
                        </a:spcAft>
                      </a:pPr>
                      <a:r>
                        <a:rPr lang="zh-CN" altLang="en-US" sz="1200" dirty="0" smtClean="0">
                          <a:solidFill>
                            <a:srgbClr val="7030A0"/>
                          </a:solidFill>
                          <a:latin typeface="Heiti SC Light"/>
                          <a:ea typeface="微软雅黑" pitchFamily="34" charset="-122"/>
                          <a:cs typeface="Heiti SC Light"/>
                        </a:rPr>
                        <a:t>短暂而密集的</a:t>
                      </a:r>
                      <a:endParaRPr lang="en-US" altLang="zh-CN" sz="1200" dirty="0" smtClean="0">
                        <a:solidFill>
                          <a:srgbClr val="7030A0"/>
                        </a:solidFill>
                        <a:latin typeface="Heiti SC Light"/>
                        <a:ea typeface="微软雅黑" pitchFamily="34" charset="-122"/>
                        <a:cs typeface="Heiti SC Light"/>
                      </a:endParaRPr>
                    </a:p>
                    <a:p>
                      <a:pPr algn="ctr" defTabSz="914400" eaLnBrk="0" fontAlgn="base" hangingPunct="0">
                        <a:spcBef>
                          <a:spcPct val="0"/>
                        </a:spcBef>
                        <a:spcAft>
                          <a:spcPct val="0"/>
                        </a:spcAft>
                      </a:pPr>
                      <a:r>
                        <a:rPr lang="zh-CN" altLang="en-US" sz="1200" dirty="0" smtClean="0">
                          <a:solidFill>
                            <a:srgbClr val="7030A0"/>
                          </a:solidFill>
                          <a:latin typeface="Heiti SC Light"/>
                          <a:ea typeface="微软雅黑" pitchFamily="34" charset="-122"/>
                          <a:cs typeface="Heiti SC Light"/>
                        </a:rPr>
                        <a:t>跨学科导引课</a:t>
                      </a:r>
                      <a:endParaRPr lang="en-US" altLang="zh-CN" sz="1200" dirty="0" smtClean="0">
                        <a:solidFill>
                          <a:srgbClr val="7030A0"/>
                        </a:solidFill>
                        <a:latin typeface="Heiti SC Light"/>
                        <a:ea typeface="微软雅黑" pitchFamily="34" charset="-122"/>
                        <a:cs typeface="Heiti SC Light"/>
                      </a:endParaRPr>
                    </a:p>
                  </a:txBody>
                  <a:tcPr anchor="ctr">
                    <a:lnR w="12700" cap="flat" cmpd="sng" algn="ctr">
                      <a:noFill/>
                      <a:prstDash val="solid"/>
                      <a:round/>
                      <a:headEnd type="none" w="med" len="med"/>
                      <a:tailEnd type="none" w="med" len="med"/>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solidFill>
                      <a:schemeClr val="accent1">
                        <a:lumMod val="40000"/>
                        <a:lumOff val="60000"/>
                      </a:schemeClr>
                    </a:solidFill>
                  </a:tcPr>
                </a:tc>
                <a:tc>
                  <a:txBody>
                    <a:bodyPr/>
                    <a:lstStyle/>
                    <a:p>
                      <a:pPr algn="ctr">
                        <a:lnSpc>
                          <a:spcPct val="120000"/>
                        </a:lnSpc>
                      </a:pPr>
                      <a:r>
                        <a:rPr lang="zh-CN" altLang="en-US" sz="1200" dirty="0" smtClean="0">
                          <a:solidFill>
                            <a:srgbClr val="002060"/>
                          </a:solidFill>
                          <a:latin typeface="微软雅黑" panose="020B0503020204020204" pitchFamily="34" charset="-122"/>
                          <a:ea typeface="微软雅黑" panose="020B0503020204020204" pitchFamily="34" charset="-122"/>
                        </a:rPr>
                        <a:t>实践能力</a:t>
                      </a:r>
                      <a:endParaRPr lang="zh-CN" altLang="en-US" sz="1200" dirty="0">
                        <a:solidFill>
                          <a:srgbClr val="002060"/>
                        </a:solidFill>
                        <a:latin typeface="微软雅黑" panose="020B0503020204020204" pitchFamily="34" charset="-122"/>
                        <a:ea typeface="微软雅黑" panose="020B0503020204020204" pitchFamily="34" charset="-122"/>
                      </a:endParaRPr>
                    </a:p>
                  </a:txBody>
                  <a:tcPr anchor="ctr">
                    <a:lnL w="12700" cmpd="sng">
                      <a:noFill/>
                    </a:lnL>
                    <a:lnR w="12700" cap="flat" cmpd="sng" algn="ctr">
                      <a:noFill/>
                      <a:prstDash val="solid"/>
                      <a:round/>
                      <a:headEnd type="none" w="med" len="med"/>
                      <a:tailEnd type="none" w="med" len="med"/>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tcPr>
                </a:tc>
                <a:tc>
                  <a:txBody>
                    <a:bodyPr/>
                    <a:lstStyle/>
                    <a:p>
                      <a:pPr>
                        <a:lnSpc>
                          <a:spcPct val="120000"/>
                        </a:lnSpc>
                      </a:pPr>
                      <a:r>
                        <a:rPr lang="en-US" altLang="zh-CN" sz="1200" b="1" dirty="0" smtClean="0">
                          <a:solidFill>
                            <a:srgbClr val="002060"/>
                          </a:solidFill>
                          <a:latin typeface="微软雅黑" pitchFamily="34" charset="-122"/>
                          <a:ea typeface="微软雅黑" pitchFamily="34" charset="-122"/>
                        </a:rPr>
                        <a:t>- </a:t>
                      </a:r>
                      <a:r>
                        <a:rPr lang="zh-CN" altLang="en-US" sz="1200" b="1" dirty="0" smtClean="0">
                          <a:solidFill>
                            <a:srgbClr val="002060"/>
                          </a:solidFill>
                          <a:latin typeface="微软雅黑" pitchFamily="34" charset="-122"/>
                          <a:ea typeface="微软雅黑" pitchFamily="34" charset="-122"/>
                        </a:rPr>
                        <a:t>工程训练系列课程</a:t>
                      </a:r>
                      <a:endParaRPr lang="en-US" altLang="zh-CN" sz="1200" b="1" dirty="0" smtClean="0">
                        <a:solidFill>
                          <a:srgbClr val="002060"/>
                        </a:solidFill>
                        <a:latin typeface="微软雅黑" pitchFamily="34" charset="-122"/>
                        <a:ea typeface="微软雅黑" pitchFamily="34" charset="-122"/>
                      </a:endParaRPr>
                    </a:p>
                    <a:p>
                      <a:pPr>
                        <a:lnSpc>
                          <a:spcPct val="120000"/>
                        </a:lnSpc>
                      </a:pPr>
                      <a:r>
                        <a:rPr lang="en-US" altLang="zh-CN" sz="1200" dirty="0" smtClean="0">
                          <a:solidFill>
                            <a:srgbClr val="002060"/>
                          </a:solidFill>
                          <a:latin typeface="微软雅黑" pitchFamily="34" charset="-122"/>
                          <a:ea typeface="微软雅黑" pitchFamily="34" charset="-122"/>
                        </a:rPr>
                        <a:t>- </a:t>
                      </a:r>
                      <a:r>
                        <a:rPr lang="zh-CN" altLang="en-US" sz="1200" b="1" dirty="0" smtClean="0">
                          <a:solidFill>
                            <a:srgbClr val="002060"/>
                          </a:solidFill>
                          <a:latin typeface="微软雅黑" pitchFamily="34" charset="-122"/>
                          <a:ea typeface="微软雅黑" pitchFamily="34" charset="-122"/>
                        </a:rPr>
                        <a:t>设计与科技创业实验室</a:t>
                      </a:r>
                      <a:endParaRPr lang="zh-CN" altLang="en-US" sz="1200" b="1"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mpd="sng">
                      <a:noFill/>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tcPr>
                </a:tc>
                <a:tc>
                  <a:txBody>
                    <a:bodyPr/>
                    <a:lstStyle/>
                    <a:p>
                      <a:pPr>
                        <a:lnSpc>
                          <a:spcPct val="120000"/>
                        </a:lnSpc>
                      </a:pPr>
                      <a:r>
                        <a:rPr lang="en-US" altLang="zh-CN" sz="1200" b="1" dirty="0" smtClean="0">
                          <a:solidFill>
                            <a:srgbClr val="002060"/>
                          </a:solidFill>
                          <a:latin typeface="微软雅黑" panose="020B0503020204020204" pitchFamily="34" charset="-122"/>
                          <a:ea typeface="微软雅黑" panose="020B0503020204020204" pitchFamily="34" charset="-122"/>
                        </a:rPr>
                        <a:t>——2500</a:t>
                      </a:r>
                      <a:r>
                        <a:rPr lang="zh-CN" altLang="en-US" sz="1200" b="1" dirty="0" smtClean="0">
                          <a:solidFill>
                            <a:srgbClr val="002060"/>
                          </a:solidFill>
                          <a:latin typeface="微软雅黑" panose="020B0503020204020204" pitchFamily="34" charset="-122"/>
                          <a:ea typeface="微软雅黑" panose="020B0503020204020204" pitchFamily="34" charset="-122"/>
                        </a:rPr>
                        <a:t>人</a:t>
                      </a:r>
                      <a:r>
                        <a:rPr lang="en-US" altLang="zh-CN" sz="1200" b="1" dirty="0" smtClean="0">
                          <a:solidFill>
                            <a:srgbClr val="002060"/>
                          </a:solidFill>
                          <a:latin typeface="微软雅黑" panose="020B0503020204020204" pitchFamily="34" charset="-122"/>
                          <a:ea typeface="微软雅黑" panose="020B0503020204020204" pitchFamily="34" charset="-122"/>
                        </a:rPr>
                        <a:t>/</a:t>
                      </a:r>
                      <a:r>
                        <a:rPr lang="zh-CN" altLang="en-US" sz="1200" b="1" dirty="0" smtClean="0">
                          <a:solidFill>
                            <a:srgbClr val="002060"/>
                          </a:solidFill>
                          <a:latin typeface="微软雅黑" panose="020B0503020204020204" pitchFamily="34" charset="-122"/>
                          <a:ea typeface="微软雅黑" panose="020B0503020204020204" pitchFamily="34" charset="-122"/>
                        </a:rPr>
                        <a:t>年</a:t>
                      </a:r>
                      <a:endParaRPr lang="en-US" altLang="zh-CN" sz="1200" b="1" dirty="0" smtClean="0">
                        <a:solidFill>
                          <a:srgbClr val="002060"/>
                        </a:solidFill>
                        <a:latin typeface="微软雅黑" panose="020B0503020204020204" pitchFamily="34" charset="-122"/>
                        <a:ea typeface="微软雅黑" panose="020B0503020204020204" pitchFamily="34" charset="-122"/>
                      </a:endParaRPr>
                    </a:p>
                    <a:p>
                      <a:pPr>
                        <a:lnSpc>
                          <a:spcPct val="120000"/>
                        </a:lnSpc>
                      </a:pPr>
                      <a:r>
                        <a:rPr lang="en-US" altLang="zh-CN" sz="1200" b="1" dirty="0" smtClean="0">
                          <a:solidFill>
                            <a:srgbClr val="002060"/>
                          </a:solidFill>
                          <a:latin typeface="微软雅黑" panose="020B0503020204020204" pitchFamily="34" charset="-122"/>
                          <a:ea typeface="微软雅黑" panose="020B0503020204020204" pitchFamily="34" charset="-122"/>
                        </a:rPr>
                        <a:t>——60-120</a:t>
                      </a:r>
                      <a:r>
                        <a:rPr lang="zh-CN" altLang="en-US" sz="1200" b="1" dirty="0" smtClean="0">
                          <a:solidFill>
                            <a:srgbClr val="002060"/>
                          </a:solidFill>
                          <a:latin typeface="微软雅黑" panose="020B0503020204020204" pitchFamily="34" charset="-122"/>
                          <a:ea typeface="微软雅黑" panose="020B0503020204020204" pitchFamily="34" charset="-122"/>
                        </a:rPr>
                        <a:t>人</a:t>
                      </a:r>
                      <a:r>
                        <a:rPr lang="en-US" altLang="zh-CN" sz="1200" b="1" dirty="0" smtClean="0">
                          <a:solidFill>
                            <a:srgbClr val="002060"/>
                          </a:solidFill>
                          <a:latin typeface="微软雅黑" panose="020B0503020204020204" pitchFamily="34" charset="-122"/>
                          <a:ea typeface="微软雅黑" panose="020B0503020204020204" pitchFamily="34" charset="-122"/>
                        </a:rPr>
                        <a:t>/</a:t>
                      </a:r>
                      <a:r>
                        <a:rPr lang="zh-CN" altLang="en-US" sz="1200" b="1" dirty="0" smtClean="0">
                          <a:solidFill>
                            <a:srgbClr val="002060"/>
                          </a:solidFill>
                          <a:latin typeface="微软雅黑" panose="020B0503020204020204" pitchFamily="34" charset="-122"/>
                          <a:ea typeface="微软雅黑" panose="020B0503020204020204" pitchFamily="34" charset="-122"/>
                        </a:rPr>
                        <a:t>年</a:t>
                      </a:r>
                      <a:endParaRPr lang="en-US" altLang="zh-CN" sz="1200" b="1" dirty="0" smtClean="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mpd="sng">
                      <a:noFill/>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tcPr>
                </a:tc>
              </a:tr>
              <a:tr h="370840">
                <a:tc vMerge="1">
                  <a:txBody>
                    <a:bodyPr/>
                    <a:lstStyle/>
                    <a:p>
                      <a:pPr>
                        <a:lnSpc>
                          <a:spcPct val="120000"/>
                        </a:lnSpc>
                      </a:pPr>
                      <a:endParaRPr lang="zh-CN" altLang="en-US" sz="1200" dirty="0">
                        <a:solidFill>
                          <a:srgbClr val="002060"/>
                        </a:solidFill>
                        <a:latin typeface="微软雅黑" panose="020B0503020204020204" pitchFamily="34" charset="-122"/>
                        <a:ea typeface="微软雅黑" panose="020B0503020204020204" pitchFamily="34" charset="-122"/>
                      </a:endParaRPr>
                    </a:p>
                  </a:txBody>
                  <a:tcPr>
                    <a:lnR w="12700" cap="flat" cmpd="sng" algn="ctr">
                      <a:noFill/>
                      <a:prstDash val="solid"/>
                      <a:round/>
                      <a:headEnd type="none" w="med" len="med"/>
                      <a:tailEnd type="none" w="med" len="med"/>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tcPr>
                </a:tc>
                <a:tc>
                  <a:txBody>
                    <a:bodyPr/>
                    <a:lstStyle/>
                    <a:p>
                      <a:pPr algn="ctr">
                        <a:lnSpc>
                          <a:spcPct val="120000"/>
                        </a:lnSpc>
                      </a:pPr>
                      <a:r>
                        <a:rPr lang="zh-CN" altLang="en-US" sz="1200" dirty="0" smtClean="0">
                          <a:solidFill>
                            <a:srgbClr val="002060"/>
                          </a:solidFill>
                          <a:latin typeface="微软雅黑" panose="020B0503020204020204" pitchFamily="34" charset="-122"/>
                          <a:ea typeface="微软雅黑" panose="020B0503020204020204" pitchFamily="34" charset="-122"/>
                        </a:rPr>
                        <a:t>基本素养</a:t>
                      </a:r>
                      <a:endParaRPr lang="zh-CN" altLang="en-US" sz="1200" dirty="0">
                        <a:solidFill>
                          <a:srgbClr val="002060"/>
                        </a:solidFill>
                        <a:latin typeface="微软雅黑" panose="020B0503020204020204" pitchFamily="34" charset="-122"/>
                        <a:ea typeface="微软雅黑" panose="020B0503020204020204" pitchFamily="34" charset="-122"/>
                      </a:endParaRPr>
                    </a:p>
                  </a:txBody>
                  <a:tcPr anchor="ctr">
                    <a:lnL w="12700" cmpd="sng">
                      <a:noFill/>
                    </a:lnL>
                    <a:lnR w="12700" cap="flat" cmpd="sng" algn="ctr">
                      <a:noFill/>
                      <a:prstDash val="solid"/>
                      <a:round/>
                      <a:headEnd type="none" w="med" len="med"/>
                      <a:tailEnd type="none" w="med" len="med"/>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tcPr>
                </a:tc>
                <a:tc>
                  <a:txBody>
                    <a:bodyPr/>
                    <a:lstStyle/>
                    <a:p>
                      <a:pPr>
                        <a:lnSpc>
                          <a:spcPct val="120000"/>
                        </a:lnSpc>
                        <a:buFontTx/>
                        <a:buChar char="-"/>
                      </a:pPr>
                      <a:r>
                        <a:rPr lang="zh-CN" altLang="en-US" sz="1200" b="1" dirty="0" smtClean="0">
                          <a:solidFill>
                            <a:srgbClr val="002060"/>
                          </a:solidFill>
                          <a:latin typeface="微软雅黑" panose="020B0503020204020204" pitchFamily="34" charset="-122"/>
                          <a:ea typeface="微软雅黑" panose="020B0503020204020204" pitchFamily="34" charset="-122"/>
                        </a:rPr>
                        <a:t>极限学习导引课</a:t>
                      </a:r>
                      <a:endParaRPr lang="en-US" altLang="zh-CN" sz="1200" b="1" dirty="0" smtClean="0">
                        <a:solidFill>
                          <a:srgbClr val="002060"/>
                        </a:solidFill>
                        <a:latin typeface="微软雅黑" panose="020B0503020204020204" pitchFamily="34" charset="-122"/>
                        <a:ea typeface="微软雅黑" panose="020B0503020204020204" pitchFamily="34" charset="-122"/>
                      </a:endParaRPr>
                    </a:p>
                    <a:p>
                      <a:pPr>
                        <a:lnSpc>
                          <a:spcPct val="120000"/>
                        </a:lnSpc>
                        <a:buFontTx/>
                        <a:buChar char="-"/>
                      </a:pPr>
                      <a:r>
                        <a:rPr lang="zh-CN" altLang="en-US" sz="1200" b="1" dirty="0" smtClean="0">
                          <a:solidFill>
                            <a:srgbClr val="002060"/>
                          </a:solidFill>
                          <a:latin typeface="微软雅黑" panose="020B0503020204020204" pitchFamily="34" charset="-122"/>
                          <a:ea typeface="微软雅黑" panose="020B0503020204020204" pitchFamily="34" charset="-122"/>
                        </a:rPr>
                        <a:t>？</a:t>
                      </a:r>
                      <a:endParaRPr lang="en-US" altLang="zh-CN" sz="1200" b="1" dirty="0" smtClean="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mpd="sng">
                      <a:noFill/>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tcPr>
                </a:tc>
                <a:tc>
                  <a:txBody>
                    <a:bodyPr/>
                    <a:lstStyle/>
                    <a:p>
                      <a:pPr>
                        <a:lnSpc>
                          <a:spcPct val="120000"/>
                        </a:lnSpc>
                      </a:pPr>
                      <a:r>
                        <a:rPr lang="en-US" altLang="zh-CN" sz="1200" b="1" dirty="0" smtClean="0">
                          <a:solidFill>
                            <a:srgbClr val="002060"/>
                          </a:solidFill>
                          <a:latin typeface="微软雅黑" panose="020B0503020204020204" pitchFamily="34" charset="-122"/>
                          <a:ea typeface="微软雅黑" panose="020B0503020204020204" pitchFamily="34" charset="-122"/>
                        </a:rPr>
                        <a:t>——500</a:t>
                      </a:r>
                      <a:r>
                        <a:rPr lang="zh-CN" altLang="en-US" sz="1200" b="1" dirty="0" smtClean="0">
                          <a:solidFill>
                            <a:srgbClr val="002060"/>
                          </a:solidFill>
                          <a:latin typeface="微软雅黑" panose="020B0503020204020204" pitchFamily="34" charset="-122"/>
                          <a:ea typeface="微软雅黑" panose="020B0503020204020204" pitchFamily="34" charset="-122"/>
                        </a:rPr>
                        <a:t>人</a:t>
                      </a:r>
                      <a:r>
                        <a:rPr lang="en-US" altLang="zh-CN" sz="1200" b="1" dirty="0" smtClean="0">
                          <a:solidFill>
                            <a:srgbClr val="002060"/>
                          </a:solidFill>
                          <a:latin typeface="微软雅黑" panose="020B0503020204020204" pitchFamily="34" charset="-122"/>
                          <a:ea typeface="微软雅黑" panose="020B0503020204020204" pitchFamily="34" charset="-122"/>
                        </a:rPr>
                        <a:t>/</a:t>
                      </a:r>
                      <a:r>
                        <a:rPr lang="zh-CN" altLang="en-US" sz="1200" b="1" dirty="0" smtClean="0">
                          <a:solidFill>
                            <a:srgbClr val="002060"/>
                          </a:solidFill>
                          <a:latin typeface="微软雅黑" panose="020B0503020204020204" pitchFamily="34" charset="-122"/>
                          <a:ea typeface="微软雅黑" panose="020B0503020204020204" pitchFamily="34" charset="-122"/>
                        </a:rPr>
                        <a:t>年</a:t>
                      </a:r>
                      <a:endParaRPr lang="en-US" altLang="zh-CN" sz="1200" b="1" dirty="0" smtClean="0">
                        <a:solidFill>
                          <a:srgbClr val="002060"/>
                        </a:solidFill>
                        <a:latin typeface="微软雅黑" panose="020B0503020204020204" pitchFamily="34" charset="-122"/>
                        <a:ea typeface="微软雅黑" panose="020B0503020204020204" pitchFamily="34" charset="-122"/>
                      </a:endParaRPr>
                    </a:p>
                    <a:p>
                      <a:pPr>
                        <a:lnSpc>
                          <a:spcPct val="120000"/>
                        </a:lnSpc>
                      </a:pPr>
                      <a:endParaRPr lang="en-US" altLang="zh-CN" sz="1200" b="1" dirty="0" smtClean="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mpd="sng">
                      <a:noFill/>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tcPr>
                </a:tc>
              </a:tr>
              <a:tr h="370840">
                <a:tc rowSpan="2">
                  <a:txBody>
                    <a:bodyPr/>
                    <a:lstStyle/>
                    <a:p>
                      <a:pPr algn="ctr" defTabSz="914400" eaLnBrk="0" fontAlgn="base" hangingPunct="0">
                        <a:spcBef>
                          <a:spcPct val="0"/>
                        </a:spcBef>
                        <a:spcAft>
                          <a:spcPct val="0"/>
                        </a:spcAft>
                      </a:pPr>
                      <a:r>
                        <a:rPr lang="zh-CN" altLang="en-US" sz="1200" dirty="0" smtClean="0">
                          <a:solidFill>
                            <a:srgbClr val="7030A0"/>
                          </a:solidFill>
                          <a:latin typeface="Heiti SC Light"/>
                          <a:ea typeface="微软雅黑" pitchFamily="34" charset="-122"/>
                          <a:cs typeface="Heiti SC Light"/>
                        </a:rPr>
                        <a:t>挖掘具体知识内容的</a:t>
                      </a:r>
                      <a:endParaRPr lang="en-US" altLang="zh-CN" sz="1200" dirty="0" smtClean="0">
                        <a:solidFill>
                          <a:srgbClr val="7030A0"/>
                        </a:solidFill>
                        <a:latin typeface="Heiti SC Light"/>
                        <a:ea typeface="微软雅黑" pitchFamily="34" charset="-122"/>
                        <a:cs typeface="Heiti SC Light"/>
                      </a:endParaRPr>
                    </a:p>
                    <a:p>
                      <a:pPr algn="ctr" defTabSz="914400" eaLnBrk="0" fontAlgn="base" hangingPunct="0">
                        <a:spcBef>
                          <a:spcPct val="0"/>
                        </a:spcBef>
                        <a:spcAft>
                          <a:spcPct val="0"/>
                        </a:spcAft>
                      </a:pPr>
                      <a:r>
                        <a:rPr lang="zh-CN" altLang="en-US" sz="1200" dirty="0" smtClean="0">
                          <a:solidFill>
                            <a:srgbClr val="7030A0"/>
                          </a:solidFill>
                          <a:latin typeface="Heiti SC Light"/>
                          <a:ea typeface="微软雅黑" pitchFamily="34" charset="-122"/>
                          <a:cs typeface="Heiti SC Light"/>
                        </a:rPr>
                        <a:t>方法工具课</a:t>
                      </a:r>
                      <a:endParaRPr lang="en-US" altLang="zh-CN" sz="1200" dirty="0">
                        <a:solidFill>
                          <a:srgbClr val="7030A0"/>
                        </a:solidFill>
                        <a:latin typeface="Heiti SC Light"/>
                        <a:ea typeface="微软雅黑" pitchFamily="34" charset="-122"/>
                        <a:cs typeface="Heiti SC Light"/>
                      </a:endParaRPr>
                    </a:p>
                  </a:txBody>
                  <a:tcPr anchor="ctr">
                    <a:lnR w="12700" cap="flat" cmpd="sng" algn="ctr">
                      <a:noFill/>
                      <a:prstDash val="solid"/>
                      <a:round/>
                      <a:headEnd type="none" w="med" len="med"/>
                      <a:tailEnd type="none" w="med" len="med"/>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solidFill>
                      <a:schemeClr val="accent1">
                        <a:lumMod val="40000"/>
                        <a:lumOff val="60000"/>
                      </a:schemeClr>
                    </a:solidFill>
                  </a:tcPr>
                </a:tc>
                <a:tc>
                  <a:txBody>
                    <a:bodyPr/>
                    <a:lstStyle/>
                    <a:p>
                      <a:pPr algn="ctr">
                        <a:lnSpc>
                          <a:spcPct val="120000"/>
                        </a:lnSpc>
                      </a:pPr>
                      <a:r>
                        <a:rPr lang="zh-CN" altLang="en-US" sz="1200" dirty="0" smtClean="0">
                          <a:solidFill>
                            <a:srgbClr val="002060"/>
                          </a:solidFill>
                          <a:latin typeface="微软雅黑" panose="020B0503020204020204" pitchFamily="34" charset="-122"/>
                          <a:ea typeface="微软雅黑" panose="020B0503020204020204" pitchFamily="34" charset="-122"/>
                        </a:rPr>
                        <a:t>设计方法</a:t>
                      </a:r>
                      <a:endParaRPr lang="zh-CN" altLang="en-US" sz="1200" dirty="0">
                        <a:solidFill>
                          <a:srgbClr val="002060"/>
                        </a:solidFill>
                        <a:latin typeface="微软雅黑" panose="020B0503020204020204" pitchFamily="34" charset="-122"/>
                        <a:ea typeface="微软雅黑" panose="020B0503020204020204" pitchFamily="34" charset="-122"/>
                      </a:endParaRPr>
                    </a:p>
                  </a:txBody>
                  <a:tcPr anchor="ctr">
                    <a:lnL w="12700" cmpd="sng">
                      <a:noFill/>
                    </a:lnL>
                    <a:lnR w="12700" cap="flat" cmpd="sng" algn="ctr">
                      <a:noFill/>
                      <a:prstDash val="solid"/>
                      <a:round/>
                      <a:headEnd type="none" w="med" len="med"/>
                      <a:tailEnd type="none" w="med" len="med"/>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tcPr>
                </a:tc>
                <a:tc>
                  <a:txBody>
                    <a:bodyPr/>
                    <a:lstStyle/>
                    <a:p>
                      <a:pPr>
                        <a:lnSpc>
                          <a:spcPct val="120000"/>
                        </a:lnSpc>
                        <a:buFontTx/>
                        <a:buChar char="-"/>
                      </a:pPr>
                      <a:r>
                        <a:rPr lang="zh-CN" altLang="en-US" sz="1200" b="1" dirty="0" smtClean="0">
                          <a:solidFill>
                            <a:srgbClr val="002060"/>
                          </a:solidFill>
                          <a:latin typeface="微软雅黑" pitchFamily="34" charset="-122"/>
                          <a:ea typeface="微软雅黑" pitchFamily="34" charset="-122"/>
                        </a:rPr>
                        <a:t>设计思维</a:t>
                      </a:r>
                      <a:endParaRPr lang="en-US" altLang="zh-CN" sz="1200" b="1" dirty="0" smtClean="0">
                        <a:solidFill>
                          <a:srgbClr val="002060"/>
                        </a:solidFill>
                        <a:latin typeface="微软雅黑" pitchFamily="34" charset="-122"/>
                        <a:ea typeface="微软雅黑" pitchFamily="34" charset="-122"/>
                      </a:endParaRPr>
                    </a:p>
                    <a:p>
                      <a:pPr>
                        <a:lnSpc>
                          <a:spcPct val="120000"/>
                        </a:lnSpc>
                        <a:buFontTx/>
                        <a:buChar char="-"/>
                      </a:pPr>
                      <a:r>
                        <a:rPr lang="zh-CN" altLang="en-US" sz="1200" b="1" dirty="0" smtClean="0">
                          <a:solidFill>
                            <a:srgbClr val="002060"/>
                          </a:solidFill>
                          <a:latin typeface="微软雅黑" panose="020B0503020204020204" pitchFamily="34" charset="-122"/>
                          <a:ea typeface="微软雅黑" panose="020B0503020204020204" pitchFamily="34" charset="-122"/>
                        </a:rPr>
                        <a:t>新产品开发</a:t>
                      </a:r>
                      <a:endParaRPr lang="zh-CN" altLang="en-US" sz="1200" b="1"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mpd="sng">
                      <a:noFill/>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tcPr>
                </a:tc>
                <a:tc>
                  <a:txBody>
                    <a:bodyPr/>
                    <a:lstStyle/>
                    <a:p>
                      <a:pPr>
                        <a:lnSpc>
                          <a:spcPct val="120000"/>
                        </a:lnSpc>
                      </a:pPr>
                      <a:r>
                        <a:rPr lang="en-US" altLang="zh-CN" sz="1200" b="1" dirty="0" smtClean="0">
                          <a:solidFill>
                            <a:srgbClr val="002060"/>
                          </a:solidFill>
                          <a:latin typeface="微软雅黑" panose="020B0503020204020204" pitchFamily="34" charset="-122"/>
                          <a:ea typeface="微软雅黑" panose="020B0503020204020204" pitchFamily="34" charset="-122"/>
                        </a:rPr>
                        <a:t>——100</a:t>
                      </a:r>
                      <a:r>
                        <a:rPr lang="zh-CN" altLang="en-US" sz="1200" b="1" dirty="0" smtClean="0">
                          <a:solidFill>
                            <a:srgbClr val="002060"/>
                          </a:solidFill>
                          <a:latin typeface="微软雅黑" panose="020B0503020204020204" pitchFamily="34" charset="-122"/>
                          <a:ea typeface="微软雅黑" panose="020B0503020204020204" pitchFamily="34" charset="-122"/>
                        </a:rPr>
                        <a:t>人</a:t>
                      </a:r>
                      <a:r>
                        <a:rPr lang="en-US" altLang="zh-CN" sz="1200" b="1" dirty="0" smtClean="0">
                          <a:solidFill>
                            <a:srgbClr val="002060"/>
                          </a:solidFill>
                          <a:latin typeface="微软雅黑" panose="020B0503020204020204" pitchFamily="34" charset="-122"/>
                          <a:ea typeface="微软雅黑" panose="020B0503020204020204" pitchFamily="34" charset="-122"/>
                        </a:rPr>
                        <a:t>/</a:t>
                      </a:r>
                      <a:r>
                        <a:rPr lang="zh-CN" altLang="en-US" sz="1200" b="1" dirty="0" smtClean="0">
                          <a:solidFill>
                            <a:srgbClr val="002060"/>
                          </a:solidFill>
                          <a:latin typeface="微软雅黑" panose="020B0503020204020204" pitchFamily="34" charset="-122"/>
                          <a:ea typeface="微软雅黑" panose="020B0503020204020204" pitchFamily="34" charset="-122"/>
                        </a:rPr>
                        <a:t>年</a:t>
                      </a:r>
                      <a:endParaRPr lang="zh-CN" altLang="en-US" sz="1200" b="1"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mpd="sng">
                      <a:noFill/>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tcPr>
                </a:tc>
              </a:tr>
              <a:tr h="370840">
                <a:tc vMerge="1">
                  <a:txBody>
                    <a:bodyPr/>
                    <a:lstStyle/>
                    <a:p>
                      <a:pPr>
                        <a:lnSpc>
                          <a:spcPct val="120000"/>
                        </a:lnSpc>
                      </a:pPr>
                      <a:endParaRPr lang="zh-CN" altLang="en-US" sz="1200" dirty="0">
                        <a:solidFill>
                          <a:srgbClr val="002060"/>
                        </a:solidFill>
                        <a:latin typeface="微软雅黑" panose="020B0503020204020204" pitchFamily="34" charset="-122"/>
                        <a:ea typeface="微软雅黑" panose="020B0503020204020204" pitchFamily="34" charset="-122"/>
                      </a:endParaRPr>
                    </a:p>
                  </a:txBody>
                  <a:tcPr>
                    <a:lnR w="12700" cap="flat" cmpd="sng" algn="ctr">
                      <a:noFill/>
                      <a:prstDash val="solid"/>
                      <a:round/>
                      <a:headEnd type="none" w="med" len="med"/>
                      <a:tailEnd type="none" w="med" len="med"/>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tcPr>
                </a:tc>
                <a:tc>
                  <a:txBody>
                    <a:bodyPr/>
                    <a:lstStyle/>
                    <a:p>
                      <a:pPr algn="ctr">
                        <a:lnSpc>
                          <a:spcPct val="120000"/>
                        </a:lnSpc>
                      </a:pPr>
                      <a:r>
                        <a:rPr lang="zh-CN" altLang="en-US" sz="1200" dirty="0" smtClean="0">
                          <a:solidFill>
                            <a:srgbClr val="002060"/>
                          </a:solidFill>
                          <a:latin typeface="微软雅黑" panose="020B0503020204020204" pitchFamily="34" charset="-122"/>
                          <a:ea typeface="微软雅黑" panose="020B0503020204020204" pitchFamily="34" charset="-122"/>
                        </a:rPr>
                        <a:t>创客技术</a:t>
                      </a:r>
                      <a:endParaRPr lang="zh-CN" altLang="en-US" sz="1200" dirty="0">
                        <a:solidFill>
                          <a:srgbClr val="002060"/>
                        </a:solidFill>
                        <a:latin typeface="微软雅黑" panose="020B0503020204020204" pitchFamily="34" charset="-122"/>
                        <a:ea typeface="微软雅黑" panose="020B0503020204020204" pitchFamily="34" charset="-122"/>
                      </a:endParaRPr>
                    </a:p>
                  </a:txBody>
                  <a:tcPr anchor="ctr">
                    <a:lnL w="12700" cmpd="sng">
                      <a:noFill/>
                    </a:lnL>
                    <a:lnR w="12700" cap="flat" cmpd="sng" algn="ctr">
                      <a:noFill/>
                      <a:prstDash val="solid"/>
                      <a:round/>
                      <a:headEnd type="none" w="med" len="med"/>
                      <a:tailEnd type="none" w="med" len="med"/>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tcPr>
                </a:tc>
                <a:tc>
                  <a:txBody>
                    <a:bodyPr/>
                    <a:lstStyle/>
                    <a:p>
                      <a:pPr>
                        <a:lnSpc>
                          <a:spcPct val="120000"/>
                        </a:lnSpc>
                      </a:pPr>
                      <a:r>
                        <a:rPr lang="en-US" altLang="zh-CN" sz="1200" b="1" dirty="0" smtClean="0">
                          <a:solidFill>
                            <a:srgbClr val="002060"/>
                          </a:solidFill>
                          <a:latin typeface="微软雅黑" pitchFamily="34" charset="-122"/>
                          <a:ea typeface="微软雅黑" pitchFamily="34" charset="-122"/>
                        </a:rPr>
                        <a:t>- </a:t>
                      </a:r>
                      <a:r>
                        <a:rPr lang="zh-CN" altLang="en-US" sz="1200" b="1" dirty="0" smtClean="0">
                          <a:solidFill>
                            <a:srgbClr val="002060"/>
                          </a:solidFill>
                          <a:latin typeface="微软雅黑" pitchFamily="34" charset="-122"/>
                          <a:ea typeface="微软雅黑" pitchFamily="34" charset="-122"/>
                        </a:rPr>
                        <a:t>创意电子制作</a:t>
                      </a:r>
                      <a:endParaRPr lang="en-US" altLang="zh-CN" sz="1200" b="1" dirty="0" smtClean="0">
                        <a:solidFill>
                          <a:srgbClr val="002060"/>
                        </a:solidFill>
                        <a:latin typeface="微软雅黑" pitchFamily="34" charset="-122"/>
                        <a:ea typeface="微软雅黑" pitchFamily="34" charset="-122"/>
                      </a:endParaRPr>
                    </a:p>
                    <a:p>
                      <a:pPr>
                        <a:lnSpc>
                          <a:spcPct val="120000"/>
                        </a:lnSpc>
                      </a:pPr>
                      <a:r>
                        <a:rPr lang="en-US" altLang="zh-CN" sz="1200" dirty="0" smtClean="0">
                          <a:solidFill>
                            <a:srgbClr val="002060"/>
                          </a:solidFill>
                          <a:latin typeface="微软雅黑" pitchFamily="34" charset="-122"/>
                          <a:ea typeface="微软雅黑" pitchFamily="34" charset="-122"/>
                        </a:rPr>
                        <a:t>- </a:t>
                      </a:r>
                      <a:r>
                        <a:rPr lang="zh-CN" altLang="en-US" sz="1200" dirty="0" smtClean="0">
                          <a:solidFill>
                            <a:srgbClr val="002060"/>
                          </a:solidFill>
                          <a:latin typeface="微软雅黑" pitchFamily="34" charset="-122"/>
                          <a:ea typeface="微软雅黑" pitchFamily="34" charset="-122"/>
                        </a:rPr>
                        <a:t>手机应用开发</a:t>
                      </a:r>
                      <a:endParaRPr lang="en-US" altLang="zh-CN" sz="1200" dirty="0" smtClean="0">
                        <a:solidFill>
                          <a:srgbClr val="002060"/>
                        </a:solidFill>
                        <a:latin typeface="微软雅黑" pitchFamily="34" charset="-122"/>
                        <a:ea typeface="微软雅黑" pitchFamily="34" charset="-122"/>
                      </a:endParaRPr>
                    </a:p>
                    <a:p>
                      <a:pPr>
                        <a:lnSpc>
                          <a:spcPct val="120000"/>
                        </a:lnSpc>
                      </a:pPr>
                      <a:r>
                        <a:rPr lang="en-US" altLang="zh-CN" sz="1200" dirty="0" smtClean="0">
                          <a:solidFill>
                            <a:srgbClr val="002060"/>
                          </a:solidFill>
                          <a:latin typeface="微软雅黑" pitchFamily="34" charset="-122"/>
                          <a:ea typeface="微软雅黑" pitchFamily="34" charset="-122"/>
                        </a:rPr>
                        <a:t>-</a:t>
                      </a:r>
                      <a:r>
                        <a:rPr lang="en-US" altLang="zh-CN" sz="1200" baseline="0" dirty="0" smtClean="0">
                          <a:solidFill>
                            <a:srgbClr val="002060"/>
                          </a:solidFill>
                          <a:latin typeface="微软雅黑" pitchFamily="34" charset="-122"/>
                          <a:ea typeface="微软雅黑" pitchFamily="34" charset="-122"/>
                        </a:rPr>
                        <a:t> </a:t>
                      </a:r>
                      <a:r>
                        <a:rPr lang="zh-CN" altLang="en-US" sz="1200" dirty="0" smtClean="0">
                          <a:solidFill>
                            <a:srgbClr val="002060"/>
                          </a:solidFill>
                          <a:latin typeface="微软雅黑" pitchFamily="34" charset="-122"/>
                          <a:ea typeface="微软雅黑" pitchFamily="34" charset="-122"/>
                        </a:rPr>
                        <a:t>智能机器人</a:t>
                      </a:r>
                      <a:endParaRPr lang="zh-CN" altLang="en-US" sz="120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mpd="sng">
                      <a:noFill/>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tcPr>
                </a:tc>
                <a:tc>
                  <a:txBody>
                    <a:bodyPr/>
                    <a:lstStyle/>
                    <a:p>
                      <a:pPr>
                        <a:lnSpc>
                          <a:spcPct val="120000"/>
                        </a:lnSpc>
                      </a:pPr>
                      <a:r>
                        <a:rPr lang="en-US" altLang="zh-CN" sz="1200" b="1" dirty="0" smtClean="0">
                          <a:solidFill>
                            <a:srgbClr val="002060"/>
                          </a:solidFill>
                          <a:latin typeface="微软雅黑" panose="020B0503020204020204" pitchFamily="34" charset="-122"/>
                          <a:ea typeface="微软雅黑" panose="020B0503020204020204" pitchFamily="34" charset="-122"/>
                        </a:rPr>
                        <a:t>——50</a:t>
                      </a:r>
                      <a:r>
                        <a:rPr lang="zh-CN" altLang="en-US" sz="1200" b="1" dirty="0" smtClean="0">
                          <a:solidFill>
                            <a:srgbClr val="002060"/>
                          </a:solidFill>
                          <a:latin typeface="微软雅黑" panose="020B0503020204020204" pitchFamily="34" charset="-122"/>
                          <a:ea typeface="微软雅黑" panose="020B0503020204020204" pitchFamily="34" charset="-122"/>
                        </a:rPr>
                        <a:t>人</a:t>
                      </a:r>
                      <a:r>
                        <a:rPr lang="en-US" altLang="zh-CN" sz="1200" b="1" dirty="0" smtClean="0">
                          <a:solidFill>
                            <a:srgbClr val="002060"/>
                          </a:solidFill>
                          <a:latin typeface="微软雅黑" panose="020B0503020204020204" pitchFamily="34" charset="-122"/>
                          <a:ea typeface="微软雅黑" panose="020B0503020204020204" pitchFamily="34" charset="-122"/>
                        </a:rPr>
                        <a:t>/</a:t>
                      </a:r>
                      <a:r>
                        <a:rPr lang="zh-CN" altLang="en-US" sz="1200" b="1" dirty="0" smtClean="0">
                          <a:solidFill>
                            <a:srgbClr val="002060"/>
                          </a:solidFill>
                          <a:latin typeface="微软雅黑" panose="020B0503020204020204" pitchFamily="34" charset="-122"/>
                          <a:ea typeface="微软雅黑" panose="020B0503020204020204" pitchFamily="34" charset="-122"/>
                        </a:rPr>
                        <a:t>年</a:t>
                      </a:r>
                      <a:endParaRPr lang="en-US" altLang="zh-CN" sz="1200" b="1" dirty="0" smtClean="0">
                        <a:solidFill>
                          <a:srgbClr val="002060"/>
                        </a:solidFill>
                        <a:latin typeface="微软雅黑" panose="020B0503020204020204" pitchFamily="34" charset="-122"/>
                        <a:ea typeface="微软雅黑" panose="020B0503020204020204" pitchFamily="34" charset="-122"/>
                      </a:endParaRPr>
                    </a:p>
                    <a:p>
                      <a:pPr marL="0" algn="l" defTabSz="914400" rtl="0" eaLnBrk="1" latinLnBrk="0" hangingPunct="1">
                        <a:lnSpc>
                          <a:spcPct val="120000"/>
                        </a:lnSpc>
                      </a:pPr>
                      <a:r>
                        <a:rPr lang="en-US" altLang="zh-CN" sz="1200" kern="1200" dirty="0" smtClean="0">
                          <a:solidFill>
                            <a:schemeClr val="bg1">
                              <a:lumMod val="65000"/>
                            </a:schemeClr>
                          </a:solidFill>
                          <a:latin typeface="微软雅黑" panose="020B0503020204020204" pitchFamily="34" charset="-122"/>
                          <a:ea typeface="微软雅黑" panose="020B0503020204020204" pitchFamily="34" charset="-122"/>
                          <a:cs typeface="+mn-cs"/>
                        </a:rPr>
                        <a:t>——</a:t>
                      </a:r>
                      <a:r>
                        <a:rPr lang="zh-CN" altLang="en-US" sz="1200" kern="1200" dirty="0" smtClean="0">
                          <a:solidFill>
                            <a:schemeClr val="bg1">
                              <a:lumMod val="65000"/>
                            </a:schemeClr>
                          </a:solidFill>
                          <a:latin typeface="微软雅黑" panose="020B0503020204020204" pitchFamily="34" charset="-122"/>
                          <a:ea typeface="微软雅黑" panose="020B0503020204020204" pitchFamily="34" charset="-122"/>
                          <a:cs typeface="+mn-cs"/>
                        </a:rPr>
                        <a:t>规划中</a:t>
                      </a:r>
                      <a:endParaRPr lang="en-US" altLang="zh-CN" sz="1200" kern="1200" dirty="0" smtClean="0">
                        <a:solidFill>
                          <a:schemeClr val="bg1">
                            <a:lumMod val="65000"/>
                          </a:schemeClr>
                        </a:solidFill>
                        <a:latin typeface="微软雅黑" panose="020B0503020204020204" pitchFamily="34" charset="-122"/>
                        <a:ea typeface="微软雅黑" panose="020B0503020204020204" pitchFamily="34" charset="-122"/>
                        <a:cs typeface="+mn-cs"/>
                      </a:endParaRPr>
                    </a:p>
                    <a:p>
                      <a:pPr marL="0" algn="l" defTabSz="914400" rtl="0" eaLnBrk="1" latinLnBrk="0" hangingPunct="1">
                        <a:lnSpc>
                          <a:spcPct val="120000"/>
                        </a:lnSpc>
                      </a:pPr>
                      <a:r>
                        <a:rPr lang="en-US" altLang="zh-CN" sz="1200" kern="1200" dirty="0" smtClean="0">
                          <a:solidFill>
                            <a:schemeClr val="bg1">
                              <a:lumMod val="65000"/>
                            </a:schemeClr>
                          </a:solidFill>
                          <a:latin typeface="微软雅黑" panose="020B0503020204020204" pitchFamily="34" charset="-122"/>
                          <a:ea typeface="微软雅黑" panose="020B0503020204020204" pitchFamily="34" charset="-122"/>
                          <a:cs typeface="+mn-cs"/>
                        </a:rPr>
                        <a:t>——</a:t>
                      </a:r>
                      <a:r>
                        <a:rPr lang="zh-CN" altLang="en-US" sz="1200" kern="1200" dirty="0" smtClean="0">
                          <a:solidFill>
                            <a:schemeClr val="bg1">
                              <a:lumMod val="65000"/>
                            </a:schemeClr>
                          </a:solidFill>
                          <a:latin typeface="微软雅黑" panose="020B0503020204020204" pitchFamily="34" charset="-122"/>
                          <a:ea typeface="微软雅黑" panose="020B0503020204020204" pitchFamily="34" charset="-122"/>
                          <a:cs typeface="+mn-cs"/>
                        </a:rPr>
                        <a:t>规划中</a:t>
                      </a:r>
                      <a:endParaRPr lang="zh-CN" altLang="en-US" sz="1200" kern="1200" dirty="0">
                        <a:solidFill>
                          <a:schemeClr val="bg1">
                            <a:lumMod val="65000"/>
                          </a:schemeClr>
                        </a:solidFill>
                        <a:latin typeface="微软雅黑" panose="020B0503020204020204" pitchFamily="34" charset="-122"/>
                        <a:ea typeface="微软雅黑" panose="020B0503020204020204" pitchFamily="34" charset="-122"/>
                        <a:cs typeface="+mn-cs"/>
                      </a:endParaRPr>
                    </a:p>
                  </a:txBody>
                  <a:tcPr>
                    <a:lnL w="12700" cap="flat" cmpd="sng" algn="ctr">
                      <a:noFill/>
                      <a:prstDash val="solid"/>
                      <a:round/>
                      <a:headEnd type="none" w="med" len="med"/>
                      <a:tailEnd type="none" w="med" len="med"/>
                    </a:lnL>
                    <a:lnR w="12700" cmpd="sng">
                      <a:noFill/>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tcPr>
                </a:tc>
              </a:tr>
              <a:tr h="370840">
                <a:tc rowSpan="2">
                  <a:txBody>
                    <a:bodyPr/>
                    <a:lstStyle/>
                    <a:p>
                      <a:pPr algn="ctr" defTabSz="914400" eaLnBrk="0" fontAlgn="base" hangingPunct="0">
                        <a:spcBef>
                          <a:spcPct val="0"/>
                        </a:spcBef>
                        <a:spcAft>
                          <a:spcPct val="0"/>
                        </a:spcAft>
                      </a:pPr>
                      <a:r>
                        <a:rPr lang="zh-CN" altLang="en-US" sz="1200" dirty="0" smtClean="0">
                          <a:solidFill>
                            <a:srgbClr val="7030A0"/>
                          </a:solidFill>
                          <a:latin typeface="Heiti SC Light"/>
                          <a:ea typeface="微软雅黑" pitchFamily="34" charset="-122"/>
                          <a:cs typeface="Heiti SC Light"/>
                        </a:rPr>
                        <a:t>指导个人生涯发展的</a:t>
                      </a:r>
                      <a:endParaRPr lang="en-US" altLang="zh-CN" sz="1200" dirty="0" smtClean="0">
                        <a:solidFill>
                          <a:srgbClr val="7030A0"/>
                        </a:solidFill>
                        <a:latin typeface="Heiti SC Light"/>
                        <a:ea typeface="微软雅黑" pitchFamily="34" charset="-122"/>
                        <a:cs typeface="Heiti SC Light"/>
                      </a:endParaRPr>
                    </a:p>
                    <a:p>
                      <a:pPr algn="ctr" defTabSz="914400" eaLnBrk="0" fontAlgn="base" hangingPunct="0">
                        <a:spcBef>
                          <a:spcPct val="0"/>
                        </a:spcBef>
                        <a:spcAft>
                          <a:spcPct val="0"/>
                        </a:spcAft>
                      </a:pPr>
                      <a:r>
                        <a:rPr lang="zh-CN" altLang="en-US" sz="1200" dirty="0" smtClean="0">
                          <a:solidFill>
                            <a:srgbClr val="7030A0"/>
                          </a:solidFill>
                          <a:latin typeface="Heiti SC Light"/>
                          <a:ea typeface="微软雅黑" pitchFamily="34" charset="-122"/>
                          <a:cs typeface="Heiti SC Light"/>
                        </a:rPr>
                        <a:t>战略规划课</a:t>
                      </a:r>
                      <a:endParaRPr lang="en-US" altLang="zh-CN" sz="1200" dirty="0">
                        <a:solidFill>
                          <a:srgbClr val="7030A0"/>
                        </a:solidFill>
                        <a:latin typeface="Heiti SC Light"/>
                        <a:ea typeface="微软雅黑" pitchFamily="34" charset="-122"/>
                        <a:cs typeface="Heiti SC Light"/>
                      </a:endParaRPr>
                    </a:p>
                  </a:txBody>
                  <a:tcPr anchor="ctr">
                    <a:lnR w="12700" cap="flat" cmpd="sng" algn="ctr">
                      <a:noFill/>
                      <a:prstDash val="solid"/>
                      <a:round/>
                      <a:headEnd type="none" w="med" len="med"/>
                      <a:tailEnd type="none" w="med" len="med"/>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solidFill>
                      <a:schemeClr val="accent1">
                        <a:lumMod val="40000"/>
                        <a:lumOff val="60000"/>
                      </a:schemeClr>
                    </a:solidFill>
                  </a:tcPr>
                </a:tc>
                <a:tc>
                  <a:txBody>
                    <a:bodyPr/>
                    <a:lstStyle/>
                    <a:p>
                      <a:pPr algn="ctr">
                        <a:lnSpc>
                          <a:spcPct val="120000"/>
                        </a:lnSpc>
                      </a:pPr>
                      <a:r>
                        <a:rPr lang="zh-CN" altLang="en-US" sz="1200" dirty="0" smtClean="0">
                          <a:solidFill>
                            <a:srgbClr val="002060"/>
                          </a:solidFill>
                          <a:latin typeface="微软雅黑" panose="020B0503020204020204" pitchFamily="34" charset="-122"/>
                          <a:ea typeface="微软雅黑" panose="020B0503020204020204" pitchFamily="34" charset="-122"/>
                        </a:rPr>
                        <a:t>产业前沿</a:t>
                      </a:r>
                      <a:endParaRPr lang="zh-CN" altLang="en-US" sz="1200" dirty="0">
                        <a:solidFill>
                          <a:srgbClr val="002060"/>
                        </a:solidFill>
                        <a:latin typeface="微软雅黑" panose="020B0503020204020204" pitchFamily="34" charset="-122"/>
                        <a:ea typeface="微软雅黑" panose="020B0503020204020204" pitchFamily="34" charset="-122"/>
                      </a:endParaRPr>
                    </a:p>
                  </a:txBody>
                  <a:tcPr anchor="ctr">
                    <a:lnL w="12700" cmpd="sng">
                      <a:noFill/>
                    </a:lnL>
                    <a:lnR w="12700" cap="flat" cmpd="sng" algn="ctr">
                      <a:noFill/>
                      <a:prstDash val="solid"/>
                      <a:round/>
                      <a:headEnd type="none" w="med" len="med"/>
                      <a:tailEnd type="none" w="med" len="med"/>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tcPr>
                </a:tc>
                <a:tc>
                  <a:txBody>
                    <a:bodyPr/>
                    <a:lstStyle/>
                    <a:p>
                      <a:pPr>
                        <a:lnSpc>
                          <a:spcPct val="120000"/>
                        </a:lnSpc>
                      </a:pPr>
                      <a:r>
                        <a:rPr lang="en-US" altLang="zh-CN" sz="1200" dirty="0" smtClean="0">
                          <a:solidFill>
                            <a:srgbClr val="002060"/>
                          </a:solidFill>
                          <a:latin typeface="微软雅黑" panose="020B0503020204020204" pitchFamily="34" charset="-122"/>
                          <a:ea typeface="微软雅黑" panose="020B0503020204020204" pitchFamily="34" charset="-122"/>
                        </a:rPr>
                        <a:t>- </a:t>
                      </a:r>
                      <a:r>
                        <a:rPr lang="zh-CN" altLang="en-US" sz="1200" dirty="0" smtClean="0">
                          <a:solidFill>
                            <a:srgbClr val="002060"/>
                          </a:solidFill>
                          <a:latin typeface="微软雅黑" panose="020B0503020204020204" pitchFamily="34" charset="-122"/>
                          <a:ea typeface="微软雅黑" panose="020B0503020204020204" pitchFamily="34" charset="-122"/>
                        </a:rPr>
                        <a:t>产业前沿导读系列讲座</a:t>
                      </a:r>
                      <a:endParaRPr lang="zh-CN" altLang="en-US" sz="120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mpd="sng">
                      <a:noFill/>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tcPr>
                </a:tc>
                <a:tc>
                  <a:txBody>
                    <a:bodyPr/>
                    <a:lstStyle/>
                    <a:p>
                      <a:pPr marL="0" algn="l" defTabSz="914400" rtl="0" eaLnBrk="1" latinLnBrk="0" hangingPunct="1">
                        <a:lnSpc>
                          <a:spcPct val="120000"/>
                        </a:lnSpc>
                      </a:pPr>
                      <a:r>
                        <a:rPr lang="en-US" altLang="zh-CN" sz="1200" kern="1200" dirty="0" smtClean="0">
                          <a:solidFill>
                            <a:schemeClr val="bg1">
                              <a:lumMod val="65000"/>
                            </a:schemeClr>
                          </a:solidFill>
                          <a:latin typeface="微软雅黑" panose="020B0503020204020204" pitchFamily="34" charset="-122"/>
                          <a:ea typeface="微软雅黑" panose="020B0503020204020204" pitchFamily="34" charset="-122"/>
                          <a:cs typeface="+mn-cs"/>
                        </a:rPr>
                        <a:t>——</a:t>
                      </a:r>
                      <a:r>
                        <a:rPr lang="zh-CN" altLang="en-US" sz="1200" kern="1200" dirty="0" smtClean="0">
                          <a:solidFill>
                            <a:schemeClr val="bg1">
                              <a:lumMod val="65000"/>
                            </a:schemeClr>
                          </a:solidFill>
                          <a:latin typeface="微软雅黑" panose="020B0503020204020204" pitchFamily="34" charset="-122"/>
                          <a:ea typeface="微软雅黑" panose="020B0503020204020204" pitchFamily="34" charset="-122"/>
                          <a:cs typeface="+mn-cs"/>
                        </a:rPr>
                        <a:t>规划中</a:t>
                      </a:r>
                      <a:endParaRPr lang="zh-CN" altLang="en-US" sz="1200" kern="1200" dirty="0">
                        <a:solidFill>
                          <a:schemeClr val="bg1">
                            <a:lumMod val="65000"/>
                          </a:schemeClr>
                        </a:solidFill>
                        <a:latin typeface="微软雅黑" panose="020B0503020204020204" pitchFamily="34" charset="-122"/>
                        <a:ea typeface="微软雅黑" panose="020B0503020204020204" pitchFamily="34" charset="-122"/>
                        <a:cs typeface="+mn-cs"/>
                      </a:endParaRPr>
                    </a:p>
                  </a:txBody>
                  <a:tcPr>
                    <a:lnL w="12700" cap="flat" cmpd="sng" algn="ctr">
                      <a:noFill/>
                      <a:prstDash val="solid"/>
                      <a:round/>
                      <a:headEnd type="none" w="med" len="med"/>
                      <a:tailEnd type="none" w="med" len="med"/>
                    </a:lnL>
                    <a:lnR w="12700" cmpd="sng">
                      <a:noFill/>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tcPr>
                </a:tc>
              </a:tr>
              <a:tr h="370840">
                <a:tc vMerge="1">
                  <a:txBody>
                    <a:bodyPr/>
                    <a:lstStyle/>
                    <a:p>
                      <a:pPr>
                        <a:lnSpc>
                          <a:spcPct val="120000"/>
                        </a:lnSpc>
                      </a:pPr>
                      <a:endParaRPr lang="zh-CN" altLang="en-US" sz="1200" dirty="0">
                        <a:solidFill>
                          <a:srgbClr val="002060"/>
                        </a:solidFill>
                        <a:latin typeface="微软雅黑" panose="020B0503020204020204" pitchFamily="34" charset="-122"/>
                        <a:ea typeface="微软雅黑" panose="020B0503020204020204" pitchFamily="34" charset="-122"/>
                      </a:endParaRPr>
                    </a:p>
                  </a:txBody>
                  <a:tcPr>
                    <a:lnR w="12700" cap="flat" cmpd="sng" algn="ctr">
                      <a:noFill/>
                      <a:prstDash val="solid"/>
                      <a:round/>
                      <a:headEnd type="none" w="med" len="med"/>
                      <a:tailEnd type="none" w="med" len="med"/>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tcPr>
                </a:tc>
                <a:tc>
                  <a:txBody>
                    <a:bodyPr/>
                    <a:lstStyle/>
                    <a:p>
                      <a:pPr algn="ctr">
                        <a:lnSpc>
                          <a:spcPct val="120000"/>
                        </a:lnSpc>
                      </a:pPr>
                      <a:r>
                        <a:rPr lang="zh-CN" altLang="en-US" sz="1200" dirty="0" smtClean="0">
                          <a:solidFill>
                            <a:srgbClr val="002060"/>
                          </a:solidFill>
                          <a:latin typeface="微软雅黑" panose="020B0503020204020204" pitchFamily="34" charset="-122"/>
                          <a:ea typeface="微软雅黑" panose="020B0503020204020204" pitchFamily="34" charset="-122"/>
                        </a:rPr>
                        <a:t>产品战略</a:t>
                      </a:r>
                      <a:endParaRPr lang="zh-CN" altLang="en-US" sz="1200" dirty="0">
                        <a:solidFill>
                          <a:srgbClr val="002060"/>
                        </a:solidFill>
                        <a:latin typeface="微软雅黑" panose="020B0503020204020204" pitchFamily="34" charset="-122"/>
                        <a:ea typeface="微软雅黑" panose="020B0503020204020204" pitchFamily="34" charset="-122"/>
                      </a:endParaRPr>
                    </a:p>
                  </a:txBody>
                  <a:tcPr anchor="ctr">
                    <a:lnL w="12700" cmpd="sng">
                      <a:noFill/>
                    </a:lnL>
                    <a:lnR w="12700" cap="flat" cmpd="sng" algn="ctr">
                      <a:noFill/>
                      <a:prstDash val="solid"/>
                      <a:round/>
                      <a:headEnd type="none" w="med" len="med"/>
                      <a:tailEnd type="none" w="med" len="med"/>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tcPr>
                </a:tc>
                <a:tc>
                  <a:txBody>
                    <a:bodyPr/>
                    <a:lstStyle/>
                    <a:p>
                      <a:pPr>
                        <a:lnSpc>
                          <a:spcPct val="120000"/>
                        </a:lnSpc>
                      </a:pPr>
                      <a:r>
                        <a:rPr lang="en-US" altLang="zh-CN" sz="1200" b="1" dirty="0" smtClean="0">
                          <a:solidFill>
                            <a:srgbClr val="002060"/>
                          </a:solidFill>
                          <a:latin typeface="微软雅黑" pitchFamily="34" charset="-122"/>
                          <a:ea typeface="微软雅黑" pitchFamily="34" charset="-122"/>
                        </a:rPr>
                        <a:t>- </a:t>
                      </a:r>
                      <a:r>
                        <a:rPr lang="zh-CN" altLang="en-US" sz="1200" b="1" dirty="0" smtClean="0">
                          <a:solidFill>
                            <a:srgbClr val="002060"/>
                          </a:solidFill>
                          <a:latin typeface="微软雅黑" pitchFamily="34" charset="-122"/>
                          <a:ea typeface="微软雅黑" pitchFamily="34" charset="-122"/>
                        </a:rPr>
                        <a:t>全球制造战略</a:t>
                      </a:r>
                      <a:endParaRPr lang="en-US" altLang="zh-CN" sz="1200" b="1" dirty="0" smtClean="0">
                        <a:solidFill>
                          <a:srgbClr val="002060"/>
                        </a:solidFill>
                        <a:latin typeface="微软雅黑" pitchFamily="34" charset="-122"/>
                        <a:ea typeface="微软雅黑" pitchFamily="34" charset="-122"/>
                      </a:endParaRPr>
                    </a:p>
                    <a:p>
                      <a:pPr>
                        <a:lnSpc>
                          <a:spcPct val="120000"/>
                        </a:lnSpc>
                        <a:buFontTx/>
                        <a:buChar char="-"/>
                      </a:pPr>
                      <a:r>
                        <a:rPr lang="zh-CN" altLang="en-US" sz="1200" b="1" dirty="0" smtClean="0">
                          <a:solidFill>
                            <a:srgbClr val="002060"/>
                          </a:solidFill>
                          <a:latin typeface="微软雅黑" pitchFamily="34" charset="-122"/>
                          <a:ea typeface="微软雅黑" pitchFamily="34" charset="-122"/>
                        </a:rPr>
                        <a:t>实验室科研探究</a:t>
                      </a:r>
                      <a:endParaRPr lang="en-US" altLang="zh-CN" sz="1200" b="1" dirty="0" smtClean="0">
                        <a:solidFill>
                          <a:srgbClr val="002060"/>
                        </a:solidFill>
                        <a:latin typeface="微软雅黑" pitchFamily="34" charset="-122"/>
                        <a:ea typeface="微软雅黑" pitchFamily="34" charset="-122"/>
                      </a:endParaRPr>
                    </a:p>
                    <a:p>
                      <a:pPr>
                        <a:lnSpc>
                          <a:spcPct val="120000"/>
                        </a:lnSpc>
                        <a:buFontTx/>
                        <a:buChar char="-"/>
                      </a:pPr>
                      <a:r>
                        <a:rPr lang="zh-CN" altLang="en-US" sz="1200" b="1" dirty="0" smtClean="0">
                          <a:solidFill>
                            <a:srgbClr val="002060"/>
                          </a:solidFill>
                          <a:latin typeface="微软雅黑" panose="020B0503020204020204" pitchFamily="34" charset="-122"/>
                          <a:ea typeface="微软雅黑" panose="020B0503020204020204" pitchFamily="34" charset="-122"/>
                        </a:rPr>
                        <a:t>？</a:t>
                      </a:r>
                      <a:endParaRPr lang="zh-CN" altLang="en-US" sz="1200" b="1"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mpd="sng">
                      <a:noFill/>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tcPr>
                </a:tc>
                <a:tc>
                  <a:txBody>
                    <a:bodyPr/>
                    <a:lstStyle/>
                    <a:p>
                      <a:pPr>
                        <a:lnSpc>
                          <a:spcPct val="120000"/>
                        </a:lnSpc>
                      </a:pPr>
                      <a:r>
                        <a:rPr lang="en-US" altLang="zh-CN" sz="1200" b="1" dirty="0" smtClean="0">
                          <a:solidFill>
                            <a:srgbClr val="002060"/>
                          </a:solidFill>
                          <a:latin typeface="微软雅黑" panose="020B0503020204020204" pitchFamily="34" charset="-122"/>
                          <a:ea typeface="微软雅黑" panose="020B0503020204020204" pitchFamily="34" charset="-122"/>
                        </a:rPr>
                        <a:t>——50</a:t>
                      </a:r>
                      <a:r>
                        <a:rPr lang="zh-CN" altLang="en-US" sz="1200" b="1" dirty="0" smtClean="0">
                          <a:solidFill>
                            <a:srgbClr val="002060"/>
                          </a:solidFill>
                          <a:latin typeface="微软雅黑" panose="020B0503020204020204" pitchFamily="34" charset="-122"/>
                          <a:ea typeface="微软雅黑" panose="020B0503020204020204" pitchFamily="34" charset="-122"/>
                        </a:rPr>
                        <a:t>人</a:t>
                      </a:r>
                      <a:r>
                        <a:rPr lang="en-US" altLang="zh-CN" sz="1200" b="1" dirty="0" smtClean="0">
                          <a:solidFill>
                            <a:srgbClr val="002060"/>
                          </a:solidFill>
                          <a:latin typeface="微软雅黑" panose="020B0503020204020204" pitchFamily="34" charset="-122"/>
                          <a:ea typeface="微软雅黑" panose="020B0503020204020204" pitchFamily="34" charset="-122"/>
                        </a:rPr>
                        <a:t>/</a:t>
                      </a:r>
                      <a:r>
                        <a:rPr lang="zh-CN" altLang="en-US" sz="1200" b="1" dirty="0" smtClean="0">
                          <a:solidFill>
                            <a:srgbClr val="002060"/>
                          </a:solidFill>
                          <a:latin typeface="微软雅黑" panose="020B0503020204020204" pitchFamily="34" charset="-122"/>
                          <a:ea typeface="微软雅黑" panose="020B0503020204020204" pitchFamily="34" charset="-122"/>
                        </a:rPr>
                        <a:t>年</a:t>
                      </a:r>
                      <a:endParaRPr lang="en-US" altLang="zh-CN" sz="1200" b="1" dirty="0" smtClean="0">
                        <a:solidFill>
                          <a:srgbClr val="002060"/>
                        </a:solidFill>
                        <a:latin typeface="微软雅黑" panose="020B0503020204020204" pitchFamily="34" charset="-122"/>
                        <a:ea typeface="微软雅黑" panose="020B0503020204020204" pitchFamily="34" charset="-122"/>
                      </a:endParaRPr>
                    </a:p>
                    <a:p>
                      <a:pPr>
                        <a:lnSpc>
                          <a:spcPct val="120000"/>
                        </a:lnSpc>
                      </a:pPr>
                      <a:r>
                        <a:rPr lang="en-US" altLang="zh-CN" sz="1200" b="1" dirty="0" smtClean="0">
                          <a:solidFill>
                            <a:srgbClr val="002060"/>
                          </a:solidFill>
                          <a:latin typeface="微软雅黑" panose="020B0503020204020204" pitchFamily="34" charset="-122"/>
                          <a:ea typeface="微软雅黑" panose="020B0503020204020204" pitchFamily="34" charset="-122"/>
                        </a:rPr>
                        <a:t>——2500</a:t>
                      </a:r>
                      <a:r>
                        <a:rPr lang="zh-CN" altLang="en-US" sz="1200" b="1" dirty="0" smtClean="0">
                          <a:solidFill>
                            <a:srgbClr val="002060"/>
                          </a:solidFill>
                          <a:latin typeface="微软雅黑" panose="020B0503020204020204" pitchFamily="34" charset="-122"/>
                          <a:ea typeface="微软雅黑" panose="020B0503020204020204" pitchFamily="34" charset="-122"/>
                        </a:rPr>
                        <a:t>人</a:t>
                      </a:r>
                      <a:r>
                        <a:rPr lang="en-US" altLang="zh-CN" sz="1200" b="1" dirty="0" smtClean="0">
                          <a:solidFill>
                            <a:srgbClr val="002060"/>
                          </a:solidFill>
                          <a:latin typeface="微软雅黑" panose="020B0503020204020204" pitchFamily="34" charset="-122"/>
                          <a:ea typeface="微软雅黑" panose="020B0503020204020204" pitchFamily="34" charset="-122"/>
                        </a:rPr>
                        <a:t>/</a:t>
                      </a:r>
                      <a:r>
                        <a:rPr lang="zh-CN" altLang="en-US" sz="1200" b="1" dirty="0" smtClean="0">
                          <a:solidFill>
                            <a:srgbClr val="002060"/>
                          </a:solidFill>
                          <a:latin typeface="微软雅黑" panose="020B0503020204020204" pitchFamily="34" charset="-122"/>
                          <a:ea typeface="微软雅黑" panose="020B0503020204020204" pitchFamily="34" charset="-122"/>
                        </a:rPr>
                        <a:t>年</a:t>
                      </a:r>
                      <a:endParaRPr lang="zh-CN" altLang="en-US" sz="1200" b="1"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mpd="sng">
                      <a:noFill/>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tcPr>
                </a:tc>
              </a:tr>
              <a:tr h="370840">
                <a:tc>
                  <a:txBody>
                    <a:bodyPr/>
                    <a:lstStyle/>
                    <a:p>
                      <a:pPr algn="ctr" defTabSz="914400" eaLnBrk="0" fontAlgn="base" hangingPunct="0">
                        <a:spcBef>
                          <a:spcPct val="0"/>
                        </a:spcBef>
                        <a:spcAft>
                          <a:spcPct val="0"/>
                        </a:spcAft>
                      </a:pPr>
                      <a:r>
                        <a:rPr lang="zh-CN" altLang="en-US" sz="1200" dirty="0" smtClean="0">
                          <a:solidFill>
                            <a:srgbClr val="7030A0"/>
                          </a:solidFill>
                          <a:latin typeface="Heiti SC Light"/>
                          <a:ea typeface="微软雅黑" pitchFamily="34" charset="-122"/>
                          <a:cs typeface="Heiti SC Light"/>
                        </a:rPr>
                        <a:t>以产品为主轴的</a:t>
                      </a:r>
                      <a:endParaRPr lang="en-US" altLang="zh-CN" sz="1200" dirty="0" smtClean="0">
                        <a:solidFill>
                          <a:srgbClr val="7030A0"/>
                        </a:solidFill>
                        <a:latin typeface="Heiti SC Light"/>
                        <a:ea typeface="微软雅黑" pitchFamily="34" charset="-122"/>
                        <a:cs typeface="Heiti SC Light"/>
                      </a:endParaRPr>
                    </a:p>
                    <a:p>
                      <a:pPr algn="ctr" defTabSz="914400" eaLnBrk="0" fontAlgn="base" hangingPunct="0">
                        <a:spcBef>
                          <a:spcPct val="0"/>
                        </a:spcBef>
                        <a:spcAft>
                          <a:spcPct val="0"/>
                        </a:spcAft>
                      </a:pPr>
                      <a:r>
                        <a:rPr lang="zh-CN" altLang="en-US" sz="1200" dirty="0" smtClean="0">
                          <a:solidFill>
                            <a:srgbClr val="7030A0"/>
                          </a:solidFill>
                          <a:latin typeface="Heiti SC Light"/>
                          <a:ea typeface="微软雅黑" pitchFamily="34" charset="-122"/>
                          <a:cs typeface="Heiti SC Light"/>
                        </a:rPr>
                        <a:t>系统设计开发课</a:t>
                      </a:r>
                      <a:endParaRPr lang="zh-CN" altLang="en-US" sz="1200" dirty="0">
                        <a:solidFill>
                          <a:srgbClr val="7030A0"/>
                        </a:solidFill>
                        <a:latin typeface="Heiti SC Light"/>
                        <a:ea typeface="微软雅黑" pitchFamily="34" charset="-122"/>
                        <a:cs typeface="Heiti SC Light"/>
                      </a:endParaRPr>
                    </a:p>
                  </a:txBody>
                  <a:tcPr anchor="ctr">
                    <a:lnR w="12700" cap="flat" cmpd="sng" algn="ctr">
                      <a:noFill/>
                      <a:prstDash val="solid"/>
                      <a:round/>
                      <a:headEnd type="none" w="med" len="med"/>
                      <a:tailEnd type="none" w="med" len="med"/>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solidFill>
                      <a:schemeClr val="accent1">
                        <a:lumMod val="40000"/>
                        <a:lumOff val="60000"/>
                      </a:schemeClr>
                    </a:solidFill>
                  </a:tcPr>
                </a:tc>
                <a:tc>
                  <a:txBody>
                    <a:bodyPr/>
                    <a:lstStyle/>
                    <a:p>
                      <a:pPr algn="ctr">
                        <a:lnSpc>
                          <a:spcPct val="120000"/>
                        </a:lnSpc>
                      </a:pPr>
                      <a:r>
                        <a:rPr lang="zh-CN" altLang="en-US" sz="1200" dirty="0" smtClean="0">
                          <a:solidFill>
                            <a:srgbClr val="002060"/>
                          </a:solidFill>
                          <a:latin typeface="微软雅黑" panose="020B0503020204020204" pitchFamily="34" charset="-122"/>
                          <a:ea typeface="微软雅黑" panose="020B0503020204020204" pitchFamily="34" charset="-122"/>
                        </a:rPr>
                        <a:t>系统整合</a:t>
                      </a:r>
                      <a:endParaRPr lang="zh-CN" altLang="en-US" sz="1200" dirty="0">
                        <a:solidFill>
                          <a:srgbClr val="002060"/>
                        </a:solidFill>
                        <a:latin typeface="微软雅黑" panose="020B0503020204020204" pitchFamily="34" charset="-122"/>
                        <a:ea typeface="微软雅黑" panose="020B0503020204020204" pitchFamily="34" charset="-122"/>
                      </a:endParaRPr>
                    </a:p>
                  </a:txBody>
                  <a:tcPr anchor="ctr">
                    <a:lnL w="12700" cmpd="sng">
                      <a:noFill/>
                    </a:lnL>
                    <a:lnR w="12700" cap="flat" cmpd="sng" algn="ctr">
                      <a:noFill/>
                      <a:prstDash val="solid"/>
                      <a:round/>
                      <a:headEnd type="none" w="med" len="med"/>
                      <a:tailEnd type="none" w="med" len="med"/>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tcPr>
                </a:tc>
                <a:tc>
                  <a:txBody>
                    <a:bodyPr/>
                    <a:lstStyle/>
                    <a:p>
                      <a:pPr>
                        <a:lnSpc>
                          <a:spcPct val="120000"/>
                        </a:lnSpc>
                      </a:pPr>
                      <a:r>
                        <a:rPr lang="en-US" altLang="zh-CN" sz="1200" b="1" dirty="0" smtClean="0">
                          <a:solidFill>
                            <a:srgbClr val="002060"/>
                          </a:solidFill>
                          <a:latin typeface="微软雅黑" pitchFamily="34" charset="-122"/>
                          <a:ea typeface="微软雅黑" pitchFamily="34" charset="-122"/>
                        </a:rPr>
                        <a:t>- </a:t>
                      </a:r>
                      <a:r>
                        <a:rPr lang="zh-CN" altLang="en-US" sz="1200" b="1" dirty="0" smtClean="0">
                          <a:solidFill>
                            <a:srgbClr val="002060"/>
                          </a:solidFill>
                          <a:latin typeface="微软雅黑" pitchFamily="34" charset="-122"/>
                          <a:ea typeface="微软雅黑" pitchFamily="34" charset="-122"/>
                        </a:rPr>
                        <a:t>创业认识与实践</a:t>
                      </a:r>
                      <a:endParaRPr lang="en-US" altLang="zh-CN" sz="1200" b="1" dirty="0" smtClean="0">
                        <a:solidFill>
                          <a:srgbClr val="002060"/>
                        </a:solidFill>
                        <a:latin typeface="微软雅黑" pitchFamily="34" charset="-122"/>
                        <a:ea typeface="微软雅黑" pitchFamily="34" charset="-122"/>
                      </a:endParaRPr>
                    </a:p>
                    <a:p>
                      <a:pPr>
                        <a:lnSpc>
                          <a:spcPct val="120000"/>
                        </a:lnSpc>
                      </a:pPr>
                      <a:r>
                        <a:rPr lang="en-US" altLang="zh-CN" sz="1200" dirty="0" smtClean="0">
                          <a:solidFill>
                            <a:srgbClr val="002060"/>
                          </a:solidFill>
                          <a:latin typeface="微软雅黑" pitchFamily="34" charset="-122"/>
                          <a:ea typeface="微软雅黑" pitchFamily="34" charset="-122"/>
                        </a:rPr>
                        <a:t>- </a:t>
                      </a:r>
                      <a:r>
                        <a:rPr lang="zh-CN" altLang="en-US" sz="1200" dirty="0" smtClean="0">
                          <a:solidFill>
                            <a:srgbClr val="002060"/>
                          </a:solidFill>
                          <a:latin typeface="微软雅黑" pitchFamily="34" charset="-122"/>
                          <a:ea typeface="微软雅黑" pitchFamily="34" charset="-122"/>
                        </a:rPr>
                        <a:t>创业计划</a:t>
                      </a:r>
                      <a:endParaRPr lang="en-US" altLang="zh-CN" sz="1200" dirty="0" smtClean="0">
                        <a:solidFill>
                          <a:srgbClr val="002060"/>
                        </a:solidFill>
                        <a:latin typeface="微软雅黑" pitchFamily="34" charset="-122"/>
                        <a:ea typeface="微软雅黑" pitchFamily="34" charset="-122"/>
                      </a:endParaRPr>
                    </a:p>
                    <a:p>
                      <a:pPr>
                        <a:lnSpc>
                          <a:spcPct val="120000"/>
                        </a:lnSpc>
                      </a:pPr>
                      <a:r>
                        <a:rPr lang="en-US" altLang="zh-CN" sz="1200" dirty="0" smtClean="0">
                          <a:solidFill>
                            <a:srgbClr val="002060"/>
                          </a:solidFill>
                          <a:latin typeface="微软雅黑" pitchFamily="34" charset="-122"/>
                          <a:ea typeface="微软雅黑" pitchFamily="34" charset="-122"/>
                        </a:rPr>
                        <a:t>-</a:t>
                      </a:r>
                      <a:r>
                        <a:rPr lang="en-US" altLang="zh-CN" sz="1200" baseline="0" dirty="0" smtClean="0">
                          <a:solidFill>
                            <a:srgbClr val="002060"/>
                          </a:solidFill>
                          <a:latin typeface="微软雅黑" pitchFamily="34" charset="-122"/>
                          <a:ea typeface="微软雅黑" pitchFamily="34" charset="-122"/>
                        </a:rPr>
                        <a:t> </a:t>
                      </a:r>
                      <a:r>
                        <a:rPr lang="zh-CN" altLang="en-US" sz="1200" dirty="0" smtClean="0">
                          <a:solidFill>
                            <a:srgbClr val="002060"/>
                          </a:solidFill>
                          <a:latin typeface="微软雅黑" pitchFamily="34" charset="-122"/>
                          <a:ea typeface="微软雅黑" pitchFamily="34" charset="-122"/>
                        </a:rPr>
                        <a:t>创业领导力</a:t>
                      </a:r>
                      <a:endParaRPr lang="zh-CN" altLang="en-US" sz="120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mpd="sng">
                      <a:noFill/>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tcPr>
                </a:tc>
                <a:tc>
                  <a:txBody>
                    <a:bodyPr/>
                    <a:lstStyle/>
                    <a:p>
                      <a:pPr>
                        <a:lnSpc>
                          <a:spcPct val="120000"/>
                        </a:lnSpc>
                      </a:pPr>
                      <a:r>
                        <a:rPr lang="en-US" altLang="zh-CN" sz="1200" b="1" dirty="0" smtClean="0">
                          <a:solidFill>
                            <a:srgbClr val="002060"/>
                          </a:solidFill>
                          <a:latin typeface="微软雅黑" panose="020B0503020204020204" pitchFamily="34" charset="-122"/>
                          <a:ea typeface="微软雅黑" panose="020B0503020204020204" pitchFamily="34" charset="-122"/>
                        </a:rPr>
                        <a:t>——100</a:t>
                      </a:r>
                      <a:r>
                        <a:rPr lang="zh-CN" altLang="en-US" sz="1200" b="1" dirty="0" smtClean="0">
                          <a:solidFill>
                            <a:srgbClr val="002060"/>
                          </a:solidFill>
                          <a:latin typeface="微软雅黑" panose="020B0503020204020204" pitchFamily="34" charset="-122"/>
                          <a:ea typeface="微软雅黑" panose="020B0503020204020204" pitchFamily="34" charset="-122"/>
                        </a:rPr>
                        <a:t>人</a:t>
                      </a:r>
                      <a:r>
                        <a:rPr lang="en-US" altLang="zh-CN" sz="1200" b="1" dirty="0" smtClean="0">
                          <a:solidFill>
                            <a:srgbClr val="002060"/>
                          </a:solidFill>
                          <a:latin typeface="微软雅黑" panose="020B0503020204020204" pitchFamily="34" charset="-122"/>
                          <a:ea typeface="微软雅黑" panose="020B0503020204020204" pitchFamily="34" charset="-122"/>
                        </a:rPr>
                        <a:t>/</a:t>
                      </a:r>
                      <a:r>
                        <a:rPr lang="zh-CN" altLang="en-US" sz="1200" b="1" dirty="0" smtClean="0">
                          <a:solidFill>
                            <a:srgbClr val="002060"/>
                          </a:solidFill>
                          <a:latin typeface="微软雅黑" panose="020B0503020204020204" pitchFamily="34" charset="-122"/>
                          <a:ea typeface="微软雅黑" panose="020B0503020204020204" pitchFamily="34" charset="-122"/>
                        </a:rPr>
                        <a:t>年</a:t>
                      </a:r>
                      <a:endParaRPr lang="en-US" altLang="zh-CN" sz="1200" b="1" dirty="0" smtClean="0">
                        <a:solidFill>
                          <a:srgbClr val="002060"/>
                        </a:solidFill>
                        <a:latin typeface="微软雅黑" panose="020B0503020204020204" pitchFamily="34" charset="-122"/>
                        <a:ea typeface="微软雅黑" panose="020B0503020204020204" pitchFamily="34" charset="-122"/>
                      </a:endParaRPr>
                    </a:p>
                    <a:p>
                      <a:pPr marL="0" algn="l" defTabSz="914400" rtl="0" eaLnBrk="1" latinLnBrk="0" hangingPunct="1">
                        <a:lnSpc>
                          <a:spcPct val="120000"/>
                        </a:lnSpc>
                      </a:pPr>
                      <a:r>
                        <a:rPr lang="en-US" altLang="zh-CN" sz="1200" kern="1200" dirty="0" smtClean="0">
                          <a:solidFill>
                            <a:schemeClr val="bg1">
                              <a:lumMod val="65000"/>
                            </a:schemeClr>
                          </a:solidFill>
                          <a:latin typeface="微软雅黑" panose="020B0503020204020204" pitchFamily="34" charset="-122"/>
                          <a:ea typeface="微软雅黑" panose="020B0503020204020204" pitchFamily="34" charset="-122"/>
                          <a:cs typeface="+mn-cs"/>
                        </a:rPr>
                        <a:t>——</a:t>
                      </a:r>
                      <a:r>
                        <a:rPr lang="zh-CN" altLang="en-US" sz="1200" kern="1200" dirty="0" smtClean="0">
                          <a:solidFill>
                            <a:schemeClr val="bg1">
                              <a:lumMod val="65000"/>
                            </a:schemeClr>
                          </a:solidFill>
                          <a:latin typeface="微软雅黑" panose="020B0503020204020204" pitchFamily="34" charset="-122"/>
                          <a:ea typeface="微软雅黑" panose="020B0503020204020204" pitchFamily="34" charset="-122"/>
                          <a:cs typeface="+mn-cs"/>
                        </a:rPr>
                        <a:t>规划中</a:t>
                      </a:r>
                      <a:endParaRPr lang="en-US" altLang="zh-CN" sz="1200" kern="1200" dirty="0" smtClean="0">
                        <a:solidFill>
                          <a:schemeClr val="bg1">
                            <a:lumMod val="65000"/>
                          </a:schemeClr>
                        </a:solidFill>
                        <a:latin typeface="微软雅黑" panose="020B0503020204020204" pitchFamily="34" charset="-122"/>
                        <a:ea typeface="微软雅黑" panose="020B0503020204020204" pitchFamily="34" charset="-122"/>
                        <a:cs typeface="+mn-cs"/>
                      </a:endParaRPr>
                    </a:p>
                    <a:p>
                      <a:pPr marL="0" algn="l" defTabSz="914400" rtl="0" eaLnBrk="1" latinLnBrk="0" hangingPunct="1">
                        <a:lnSpc>
                          <a:spcPct val="120000"/>
                        </a:lnSpc>
                      </a:pPr>
                      <a:r>
                        <a:rPr lang="en-US" altLang="zh-CN" sz="1200" kern="1200" dirty="0" smtClean="0">
                          <a:solidFill>
                            <a:schemeClr val="bg1">
                              <a:lumMod val="65000"/>
                            </a:schemeClr>
                          </a:solidFill>
                          <a:latin typeface="微软雅黑" panose="020B0503020204020204" pitchFamily="34" charset="-122"/>
                          <a:ea typeface="微软雅黑" panose="020B0503020204020204" pitchFamily="34" charset="-122"/>
                          <a:cs typeface="+mn-cs"/>
                        </a:rPr>
                        <a:t>——</a:t>
                      </a:r>
                      <a:r>
                        <a:rPr lang="zh-CN" altLang="en-US" sz="1200" kern="1200" dirty="0" smtClean="0">
                          <a:solidFill>
                            <a:schemeClr val="bg1">
                              <a:lumMod val="65000"/>
                            </a:schemeClr>
                          </a:solidFill>
                          <a:latin typeface="微软雅黑" panose="020B0503020204020204" pitchFamily="34" charset="-122"/>
                          <a:ea typeface="微软雅黑" panose="020B0503020204020204" pitchFamily="34" charset="-122"/>
                          <a:cs typeface="+mn-cs"/>
                        </a:rPr>
                        <a:t>规划中</a:t>
                      </a:r>
                      <a:endParaRPr lang="zh-CN" altLang="en-US" sz="1200" kern="1200" dirty="0">
                        <a:solidFill>
                          <a:schemeClr val="bg1">
                            <a:lumMod val="65000"/>
                          </a:schemeClr>
                        </a:solidFill>
                        <a:latin typeface="微软雅黑" panose="020B0503020204020204" pitchFamily="34" charset="-122"/>
                        <a:ea typeface="微软雅黑" panose="020B0503020204020204" pitchFamily="34" charset="-122"/>
                        <a:cs typeface="+mn-cs"/>
                      </a:endParaRPr>
                    </a:p>
                  </a:txBody>
                  <a:tcPr>
                    <a:lnL w="12700" cap="flat" cmpd="sng" algn="ctr">
                      <a:noFill/>
                      <a:prstDash val="solid"/>
                      <a:round/>
                      <a:headEnd type="none" w="med" len="med"/>
                      <a:tailEnd type="none" w="med" len="med"/>
                    </a:lnL>
                    <a:lnR w="12700" cmpd="sng">
                      <a:noFill/>
                    </a:lnR>
                    <a:lnT w="12700" cap="flat" cmpd="sng" algn="ctr">
                      <a:solidFill>
                        <a:srgbClr val="7FB7DF"/>
                      </a:solidFill>
                      <a:prstDash val="solid"/>
                      <a:round/>
                      <a:headEnd type="none" w="med" len="med"/>
                      <a:tailEnd type="none" w="med" len="med"/>
                    </a:lnT>
                    <a:lnB w="12700" cap="flat" cmpd="sng" algn="ctr">
                      <a:solidFill>
                        <a:srgbClr val="7FB7DF"/>
                      </a:solidFill>
                      <a:prstDash val="solid"/>
                      <a:round/>
                      <a:headEnd type="none" w="med" len="med"/>
                      <a:tailEnd type="none" w="med" len="med"/>
                    </a:lnB>
                  </a:tcPr>
                </a:tc>
              </a:tr>
            </a:tbl>
          </a:graphicData>
        </a:graphic>
      </p:graphicFrame>
      <p:sp>
        <p:nvSpPr>
          <p:cNvPr id="107559" name="Slide Number Placeholder 3"/>
          <p:cNvSpPr>
            <a:spLocks noGrp="1"/>
          </p:cNvSpPr>
          <p:nvPr>
            <p:ph type="sldNum" sz="quarter" idx="12"/>
          </p:nvPr>
        </p:nvSpPr>
        <p:spPr>
          <a:noFill/>
        </p:spPr>
        <p:txBody>
          <a:bodyPr/>
          <a:lstStyle/>
          <a:p>
            <a:pPr fontAlgn="base">
              <a:spcBef>
                <a:spcPct val="0"/>
              </a:spcBef>
              <a:spcAft>
                <a:spcPct val="0"/>
              </a:spcAft>
            </a:pPr>
            <a:fld id="{6F1125BE-7721-4115-A583-C9F7507FE7E8}" type="slidenum">
              <a:rPr lang="en-US" altLang="zh-CN" smtClean="0">
                <a:ea typeface="宋体" charset="-122"/>
              </a:rPr>
              <a:pPr fontAlgn="base">
                <a:spcBef>
                  <a:spcPct val="0"/>
                </a:spcBef>
                <a:spcAft>
                  <a:spcPct val="0"/>
                </a:spcAft>
              </a:pPr>
              <a:t>13</a:t>
            </a:fld>
            <a:endParaRPr lang="en-US" altLang="zh-CN" smtClean="0">
              <a:ea typeface="宋体" charset="-122"/>
            </a:endParaRPr>
          </a:p>
        </p:txBody>
      </p:sp>
      <p:sp>
        <p:nvSpPr>
          <p:cNvPr id="107560" name="TextBox 10"/>
          <p:cNvSpPr txBox="1">
            <a:spLocks noChangeArrowheads="1"/>
          </p:cNvSpPr>
          <p:nvPr/>
        </p:nvSpPr>
        <p:spPr bwMode="auto">
          <a:xfrm>
            <a:off x="4610100" y="2072106"/>
            <a:ext cx="3308350" cy="277812"/>
          </a:xfrm>
          <a:prstGeom prst="rect">
            <a:avLst/>
          </a:prstGeom>
          <a:noFill/>
          <a:ln w="9525">
            <a:noFill/>
            <a:miter lim="800000"/>
            <a:headEnd/>
            <a:tailEnd/>
          </a:ln>
        </p:spPr>
        <p:txBody>
          <a:bodyPr>
            <a:spAutoFit/>
          </a:bodyPr>
          <a:lstStyle/>
          <a:p>
            <a:r>
              <a:rPr lang="zh-CN" altLang="en-US" sz="1200">
                <a:solidFill>
                  <a:srgbClr val="002060"/>
                </a:solidFill>
                <a:latin typeface="微软雅黑" pitchFamily="34" charset="-122"/>
                <a:ea typeface="微软雅黑" pitchFamily="34" charset="-122"/>
              </a:rPr>
              <a:t>* </a:t>
            </a:r>
            <a:r>
              <a:rPr lang="zh-CN" altLang="en-US" sz="1200" b="1">
                <a:solidFill>
                  <a:srgbClr val="002060"/>
                </a:solidFill>
                <a:latin typeface="微软雅黑" pitchFamily="34" charset="-122"/>
                <a:ea typeface="微软雅黑" pitchFamily="34" charset="-122"/>
              </a:rPr>
              <a:t>加粗字体</a:t>
            </a:r>
            <a:r>
              <a:rPr lang="zh-CN" altLang="en-US" sz="1200">
                <a:solidFill>
                  <a:srgbClr val="002060"/>
                </a:solidFill>
                <a:latin typeface="微软雅黑" pitchFamily="34" charset="-122"/>
                <a:ea typeface="微软雅黑" pitchFamily="34" charset="-122"/>
              </a:rPr>
              <a:t>：现有课程；普通字体：规划课程</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Content Placeholder 2"/>
          <p:cNvSpPr>
            <a:spLocks noGrp="1"/>
          </p:cNvSpPr>
          <p:nvPr>
            <p:ph idx="4294967295"/>
          </p:nvPr>
        </p:nvSpPr>
        <p:spPr>
          <a:xfrm>
            <a:off x="457200" y="1162050"/>
            <a:ext cx="8229600" cy="5270500"/>
          </a:xfrm>
        </p:spPr>
        <p:txBody>
          <a:bodyPr/>
          <a:lstStyle/>
          <a:p>
            <a:pPr>
              <a:lnSpc>
                <a:spcPct val="120000"/>
              </a:lnSpc>
              <a:spcBef>
                <a:spcPct val="0"/>
              </a:spcBef>
            </a:pPr>
            <a:r>
              <a:rPr lang="zh-CN" altLang="en-US" sz="2100" b="1" u="sng" dirty="0" smtClean="0">
                <a:solidFill>
                  <a:srgbClr val="002060"/>
                </a:solidFill>
                <a:latin typeface="微软雅黑" pitchFamily="34" charset="-122"/>
                <a:ea typeface="微软雅黑" pitchFamily="34" charset="-122"/>
                <a:cs typeface="Heiti SC Light"/>
              </a:rPr>
              <a:t>基础训练内容</a:t>
            </a:r>
            <a:endParaRPr lang="en-US" altLang="zh-CN" sz="2100" b="1" u="sng" dirty="0" smtClean="0">
              <a:solidFill>
                <a:srgbClr val="002060"/>
              </a:solidFill>
              <a:latin typeface="微软雅黑" pitchFamily="34" charset="-122"/>
              <a:ea typeface="微软雅黑" pitchFamily="34" charset="-122"/>
              <a:cs typeface="Heiti SC Light"/>
            </a:endParaRPr>
          </a:p>
          <a:p>
            <a:pPr lvl="1">
              <a:lnSpc>
                <a:spcPct val="120000"/>
              </a:lnSpc>
              <a:spcBef>
                <a:spcPct val="0"/>
              </a:spcBef>
            </a:pPr>
            <a:r>
              <a:rPr lang="zh-CN" altLang="en-US" sz="1700" dirty="0" smtClean="0">
                <a:solidFill>
                  <a:srgbClr val="002060"/>
                </a:solidFill>
                <a:latin typeface="微软雅黑" pitchFamily="34" charset="-122"/>
                <a:ea typeface="微软雅黑" pitchFamily="34" charset="-122"/>
                <a:cs typeface="Heiti SC Light"/>
              </a:rPr>
              <a:t>工程实践经验</a:t>
            </a:r>
            <a:endParaRPr lang="en-US" altLang="zh-CN" sz="1700" dirty="0" smtClean="0">
              <a:solidFill>
                <a:srgbClr val="002060"/>
              </a:solidFill>
              <a:latin typeface="微软雅黑" pitchFamily="34" charset="-122"/>
              <a:ea typeface="微软雅黑" pitchFamily="34" charset="-122"/>
              <a:cs typeface="Heiti SC Light"/>
            </a:endParaRPr>
          </a:p>
          <a:p>
            <a:pPr lvl="1">
              <a:lnSpc>
                <a:spcPct val="120000"/>
              </a:lnSpc>
              <a:spcBef>
                <a:spcPct val="0"/>
              </a:spcBef>
            </a:pPr>
            <a:r>
              <a:rPr lang="zh-CN" altLang="en-US" sz="1700" dirty="0" smtClean="0">
                <a:solidFill>
                  <a:srgbClr val="002060"/>
                </a:solidFill>
                <a:latin typeface="微软雅黑" pitchFamily="34" charset="-122"/>
                <a:ea typeface="微软雅黑" pitchFamily="34" charset="-122"/>
                <a:cs typeface="Heiti SC Light"/>
              </a:rPr>
              <a:t>群体协作能力</a:t>
            </a:r>
            <a:endParaRPr lang="en-US" altLang="zh-CN" sz="1700" dirty="0" smtClean="0">
              <a:solidFill>
                <a:srgbClr val="002060"/>
              </a:solidFill>
              <a:latin typeface="微软雅黑" pitchFamily="34" charset="-122"/>
              <a:ea typeface="微软雅黑" pitchFamily="34" charset="-122"/>
              <a:cs typeface="Heiti SC Light"/>
            </a:endParaRPr>
          </a:p>
          <a:p>
            <a:pPr lvl="1">
              <a:lnSpc>
                <a:spcPct val="120000"/>
              </a:lnSpc>
              <a:spcBef>
                <a:spcPct val="0"/>
              </a:spcBef>
            </a:pPr>
            <a:r>
              <a:rPr lang="zh-CN" altLang="en-US" sz="1700" dirty="0" smtClean="0">
                <a:solidFill>
                  <a:srgbClr val="002060"/>
                </a:solidFill>
                <a:latin typeface="微软雅黑" pitchFamily="34" charset="-122"/>
                <a:ea typeface="微软雅黑" pitchFamily="34" charset="-122"/>
                <a:cs typeface="Heiti SC Light"/>
              </a:rPr>
              <a:t>系统设计方法</a:t>
            </a:r>
            <a:endParaRPr lang="en-US" altLang="zh-CN" sz="1700" dirty="0" smtClean="0">
              <a:solidFill>
                <a:srgbClr val="002060"/>
              </a:solidFill>
              <a:latin typeface="微软雅黑" pitchFamily="34" charset="-122"/>
              <a:ea typeface="微软雅黑" pitchFamily="34" charset="-122"/>
              <a:cs typeface="Heiti SC Light"/>
            </a:endParaRPr>
          </a:p>
          <a:p>
            <a:pPr>
              <a:lnSpc>
                <a:spcPct val="120000"/>
              </a:lnSpc>
              <a:spcBef>
                <a:spcPct val="0"/>
              </a:spcBef>
            </a:pPr>
            <a:r>
              <a:rPr lang="zh-CN" altLang="en-US" sz="2100" b="1" u="sng" dirty="0" smtClean="0">
                <a:solidFill>
                  <a:srgbClr val="002060"/>
                </a:solidFill>
                <a:latin typeface="微软雅黑" pitchFamily="34" charset="-122"/>
                <a:ea typeface="微软雅黑" pitchFamily="34" charset="-122"/>
                <a:cs typeface="Heiti SC Light"/>
              </a:rPr>
              <a:t>学生自主内容</a:t>
            </a:r>
            <a:endParaRPr lang="en-US" altLang="zh-CN" sz="2100" dirty="0" smtClean="0">
              <a:solidFill>
                <a:srgbClr val="002060"/>
              </a:solidFill>
              <a:latin typeface="微软雅黑" pitchFamily="34" charset="-122"/>
              <a:ea typeface="微软雅黑" pitchFamily="34" charset="-122"/>
              <a:cs typeface="Heiti SC Light"/>
            </a:endParaRPr>
          </a:p>
          <a:p>
            <a:pPr lvl="1">
              <a:lnSpc>
                <a:spcPct val="120000"/>
              </a:lnSpc>
              <a:spcBef>
                <a:spcPct val="0"/>
              </a:spcBef>
            </a:pPr>
            <a:r>
              <a:rPr lang="zh-CN" altLang="en-US" sz="1700" dirty="0" smtClean="0">
                <a:solidFill>
                  <a:srgbClr val="002060"/>
                </a:solidFill>
                <a:latin typeface="微软雅黑" pitchFamily="34" charset="-122"/>
                <a:ea typeface="微软雅黑" pitchFamily="34" charset="-122"/>
                <a:cs typeface="Heiti SC Light"/>
              </a:rPr>
              <a:t>产品教程、技能培训等模块化内容（参考</a:t>
            </a:r>
            <a:r>
              <a:rPr lang="en-US" altLang="zh-CN" sz="1700" dirty="0" smtClean="0">
                <a:solidFill>
                  <a:srgbClr val="002060"/>
                </a:solidFill>
                <a:latin typeface="微软雅黑" pitchFamily="34" charset="-122"/>
                <a:ea typeface="微软雅黑" pitchFamily="34" charset="-122"/>
                <a:cs typeface="Heiti SC Light"/>
              </a:rPr>
              <a:t>UC Berkeley </a:t>
            </a:r>
            <a:r>
              <a:rPr lang="en-US" altLang="zh-CN" sz="1700" dirty="0" err="1" smtClean="0">
                <a:solidFill>
                  <a:srgbClr val="002060"/>
                </a:solidFill>
                <a:latin typeface="微软雅黑" pitchFamily="34" charset="-122"/>
                <a:ea typeface="微软雅黑" pitchFamily="34" charset="-122"/>
                <a:cs typeface="Heiti SC Light"/>
              </a:rPr>
              <a:t>DeCal</a:t>
            </a:r>
            <a:r>
              <a:rPr lang="en-US" altLang="zh-CN" sz="1700" dirty="0" smtClean="0">
                <a:solidFill>
                  <a:srgbClr val="002060"/>
                </a:solidFill>
                <a:latin typeface="微软雅黑" pitchFamily="34" charset="-122"/>
                <a:ea typeface="微软雅黑" pitchFamily="34" charset="-122"/>
                <a:cs typeface="Heiti SC Light"/>
              </a:rPr>
              <a:t> </a:t>
            </a:r>
            <a:r>
              <a:rPr lang="zh-CN" altLang="en-US" sz="1700" dirty="0" smtClean="0">
                <a:solidFill>
                  <a:srgbClr val="002060"/>
                </a:solidFill>
                <a:latin typeface="微软雅黑" pitchFamily="34" charset="-122"/>
                <a:ea typeface="微软雅黑" pitchFamily="34" charset="-122"/>
                <a:cs typeface="Heiti SC Light"/>
              </a:rPr>
              <a:t>课程）</a:t>
            </a:r>
            <a:endParaRPr lang="en-US" altLang="zh-CN" sz="1700" dirty="0" smtClean="0">
              <a:solidFill>
                <a:srgbClr val="002060"/>
              </a:solidFill>
              <a:latin typeface="微软雅黑" pitchFamily="34" charset="-122"/>
              <a:ea typeface="微软雅黑" pitchFamily="34" charset="-122"/>
              <a:cs typeface="Heiti SC Light"/>
            </a:endParaRPr>
          </a:p>
          <a:p>
            <a:pPr>
              <a:lnSpc>
                <a:spcPct val="120000"/>
              </a:lnSpc>
              <a:spcBef>
                <a:spcPct val="0"/>
              </a:spcBef>
            </a:pPr>
            <a:r>
              <a:rPr lang="zh-CN" altLang="en-US" sz="2100" b="1" u="sng" dirty="0" smtClean="0">
                <a:solidFill>
                  <a:srgbClr val="002060"/>
                </a:solidFill>
                <a:latin typeface="微软雅黑" pitchFamily="34" charset="-122"/>
                <a:ea typeface="微软雅黑" pitchFamily="34" charset="-122"/>
                <a:cs typeface="Heiti SC Light"/>
              </a:rPr>
              <a:t>学科创新内容</a:t>
            </a:r>
          </a:p>
          <a:p>
            <a:pPr lvl="1">
              <a:lnSpc>
                <a:spcPct val="120000"/>
              </a:lnSpc>
              <a:spcBef>
                <a:spcPct val="0"/>
              </a:spcBef>
            </a:pPr>
            <a:r>
              <a:rPr lang="zh-CN" altLang="en-US" sz="1700" dirty="0" smtClean="0">
                <a:solidFill>
                  <a:srgbClr val="002060"/>
                </a:solidFill>
                <a:latin typeface="微软雅黑" pitchFamily="34" charset="-122"/>
                <a:ea typeface="微软雅黑" pitchFamily="34" charset="-122"/>
                <a:cs typeface="Heiti SC Light"/>
              </a:rPr>
              <a:t>以实验室的形式融入教学体系</a:t>
            </a:r>
          </a:p>
          <a:p>
            <a:pPr>
              <a:lnSpc>
                <a:spcPct val="120000"/>
              </a:lnSpc>
              <a:spcBef>
                <a:spcPct val="0"/>
              </a:spcBef>
            </a:pPr>
            <a:r>
              <a:rPr lang="zh-CN" altLang="en-US" sz="2100" b="1" u="sng" dirty="0" smtClean="0">
                <a:solidFill>
                  <a:srgbClr val="002060"/>
                </a:solidFill>
                <a:latin typeface="微软雅黑" pitchFamily="34" charset="-122"/>
                <a:ea typeface="微软雅黑" pitchFamily="34" charset="-122"/>
                <a:cs typeface="Heiti SC Light"/>
              </a:rPr>
              <a:t>校外产业内容</a:t>
            </a:r>
            <a:endParaRPr lang="en-US" altLang="zh-CN" sz="2100" dirty="0" smtClean="0">
              <a:solidFill>
                <a:srgbClr val="002060"/>
              </a:solidFill>
              <a:latin typeface="微软雅黑" pitchFamily="34" charset="-122"/>
              <a:ea typeface="微软雅黑" pitchFamily="34" charset="-122"/>
              <a:cs typeface="Heiti SC Light"/>
            </a:endParaRPr>
          </a:p>
          <a:p>
            <a:pPr lvl="1">
              <a:lnSpc>
                <a:spcPct val="120000"/>
              </a:lnSpc>
              <a:spcBef>
                <a:spcPct val="0"/>
              </a:spcBef>
            </a:pPr>
            <a:r>
              <a:rPr lang="zh-CN" altLang="en-US" sz="1700" dirty="0" smtClean="0">
                <a:solidFill>
                  <a:srgbClr val="002060"/>
                </a:solidFill>
                <a:latin typeface="微软雅黑" pitchFamily="34" charset="-122"/>
                <a:ea typeface="微软雅黑" pitchFamily="34" charset="-122"/>
                <a:cs typeface="Heiti SC Light"/>
              </a:rPr>
              <a:t>产业前沿动态：谷歌、苹果、特斯拉汽车、达索、西门子、中航工业</a:t>
            </a:r>
            <a:r>
              <a:rPr lang="en-US" altLang="zh-CN" sz="1700" dirty="0" smtClean="0">
                <a:solidFill>
                  <a:srgbClr val="002060"/>
                </a:solidFill>
                <a:latin typeface="微软雅黑" pitchFamily="34" charset="-122"/>
                <a:ea typeface="微软雅黑" pitchFamily="34" charset="-122"/>
                <a:cs typeface="Heiti SC Light"/>
              </a:rPr>
              <a:t>……</a:t>
            </a:r>
          </a:p>
          <a:p>
            <a:pPr>
              <a:lnSpc>
                <a:spcPct val="120000"/>
              </a:lnSpc>
              <a:spcBef>
                <a:spcPct val="0"/>
              </a:spcBef>
            </a:pPr>
            <a:r>
              <a:rPr lang="zh-CN" altLang="en-US" sz="2100" b="1" u="sng" dirty="0" smtClean="0">
                <a:solidFill>
                  <a:srgbClr val="002060"/>
                </a:solidFill>
                <a:latin typeface="微软雅黑" pitchFamily="34" charset="-122"/>
                <a:ea typeface="微软雅黑" pitchFamily="34" charset="-122"/>
                <a:cs typeface="Heiti SC Light"/>
              </a:rPr>
              <a:t>全球化内容</a:t>
            </a:r>
          </a:p>
          <a:p>
            <a:pPr lvl="1">
              <a:lnSpc>
                <a:spcPct val="120000"/>
              </a:lnSpc>
              <a:spcBef>
                <a:spcPct val="0"/>
              </a:spcBef>
            </a:pPr>
            <a:r>
              <a:rPr lang="zh-CN" altLang="en-US" sz="1700" dirty="0" smtClean="0">
                <a:solidFill>
                  <a:srgbClr val="002060"/>
                </a:solidFill>
                <a:latin typeface="微软雅黑" pitchFamily="34" charset="-122"/>
                <a:ea typeface="微软雅黑" pitchFamily="34" charset="-122"/>
                <a:cs typeface="Heiti SC Light"/>
              </a:rPr>
              <a:t>全球创客社区</a:t>
            </a:r>
            <a:endParaRPr lang="en-US" altLang="zh-CN" sz="1700" dirty="0" smtClean="0">
              <a:solidFill>
                <a:srgbClr val="002060"/>
              </a:solidFill>
              <a:latin typeface="微软雅黑" pitchFamily="34" charset="-122"/>
              <a:ea typeface="微软雅黑" pitchFamily="34" charset="-122"/>
              <a:cs typeface="Heiti SC Light"/>
            </a:endParaRPr>
          </a:p>
          <a:p>
            <a:pPr lvl="1">
              <a:lnSpc>
                <a:spcPct val="120000"/>
              </a:lnSpc>
              <a:spcBef>
                <a:spcPct val="0"/>
              </a:spcBef>
            </a:pPr>
            <a:r>
              <a:rPr lang="zh-CN" altLang="en-US" sz="1700" dirty="0" smtClean="0">
                <a:solidFill>
                  <a:srgbClr val="002060"/>
                </a:solidFill>
                <a:latin typeface="微软雅黑" pitchFamily="34" charset="-122"/>
                <a:ea typeface="微软雅黑" pitchFamily="34" charset="-122"/>
                <a:cs typeface="Heiti SC Light"/>
              </a:rPr>
              <a:t>开源硬件、开源生态（</a:t>
            </a:r>
            <a:r>
              <a:rPr lang="en-US" altLang="zh-CN" sz="1700" dirty="0" smtClean="0">
                <a:solidFill>
                  <a:srgbClr val="002060"/>
                </a:solidFill>
                <a:latin typeface="微软雅黑" pitchFamily="34" charset="-122"/>
                <a:ea typeface="微软雅黑" pitchFamily="34" charset="-122"/>
                <a:cs typeface="Heiti SC Light"/>
              </a:rPr>
              <a:t>Open Source Ecology</a:t>
            </a:r>
            <a:r>
              <a:rPr lang="zh-CN" altLang="en-US" sz="1700" dirty="0" smtClean="0">
                <a:solidFill>
                  <a:srgbClr val="002060"/>
                </a:solidFill>
                <a:latin typeface="微软雅黑" pitchFamily="34" charset="-122"/>
                <a:ea typeface="微软雅黑" pitchFamily="34" charset="-122"/>
                <a:cs typeface="Heiti SC Light"/>
              </a:rPr>
              <a:t>）</a:t>
            </a:r>
            <a:r>
              <a:rPr lang="en-US" altLang="zh-CN" sz="1700" dirty="0" smtClean="0">
                <a:solidFill>
                  <a:srgbClr val="002060"/>
                </a:solidFill>
                <a:latin typeface="微软雅黑" pitchFamily="34" charset="-122"/>
                <a:ea typeface="微软雅黑" pitchFamily="34" charset="-122"/>
                <a:cs typeface="Heiti SC Light"/>
              </a:rPr>
              <a:t>……</a:t>
            </a:r>
          </a:p>
        </p:txBody>
      </p:sp>
      <p:pic>
        <p:nvPicPr>
          <p:cNvPr id="108546" name="Picture 9" descr="shouyea5"/>
          <p:cNvPicPr>
            <a:picLocks noChangeAspect="1" noChangeArrowheads="1"/>
          </p:cNvPicPr>
          <p:nvPr/>
        </p:nvPicPr>
        <p:blipFill>
          <a:blip r:embed="rId3"/>
          <a:srcRect/>
          <a:stretch>
            <a:fillRect/>
          </a:stretch>
        </p:blipFill>
        <p:spPr bwMode="auto">
          <a:xfrm>
            <a:off x="7164388" y="333375"/>
            <a:ext cx="1366837" cy="485775"/>
          </a:xfrm>
          <a:prstGeom prst="rect">
            <a:avLst/>
          </a:prstGeom>
          <a:noFill/>
          <a:ln w="9525">
            <a:noFill/>
            <a:miter lim="800000"/>
            <a:headEnd/>
            <a:tailEnd/>
          </a:ln>
        </p:spPr>
      </p:pic>
      <p:sp>
        <p:nvSpPr>
          <p:cNvPr id="108547" name="Slide Number Placeholder 1"/>
          <p:cNvSpPr>
            <a:spLocks noGrp="1"/>
          </p:cNvSpPr>
          <p:nvPr>
            <p:ph type="sldNum" sz="quarter" idx="12"/>
          </p:nvPr>
        </p:nvSpPr>
        <p:spPr>
          <a:noFill/>
        </p:spPr>
        <p:txBody>
          <a:bodyPr/>
          <a:lstStyle/>
          <a:p>
            <a:pPr fontAlgn="base">
              <a:spcBef>
                <a:spcPct val="0"/>
              </a:spcBef>
              <a:spcAft>
                <a:spcPct val="0"/>
              </a:spcAft>
            </a:pPr>
            <a:fld id="{32E07716-BA26-4422-91DE-6CC5AF11FFC0}" type="slidenum">
              <a:rPr lang="en-US" altLang="zh-CN" smtClean="0">
                <a:ea typeface="宋体" charset="-122"/>
              </a:rPr>
              <a:pPr fontAlgn="base">
                <a:spcBef>
                  <a:spcPct val="0"/>
                </a:spcBef>
                <a:spcAft>
                  <a:spcPct val="0"/>
                </a:spcAft>
              </a:pPr>
              <a:t>14</a:t>
            </a:fld>
            <a:endParaRPr lang="en-US" altLang="zh-CN" smtClean="0">
              <a:ea typeface="宋体" charset="-122"/>
            </a:endParaRPr>
          </a:p>
        </p:txBody>
      </p:sp>
      <p:sp>
        <p:nvSpPr>
          <p:cNvPr id="108548" name="Title 1"/>
          <p:cNvSpPr txBox="1">
            <a:spLocks/>
          </p:cNvSpPr>
          <p:nvPr/>
        </p:nvSpPr>
        <p:spPr bwMode="auto">
          <a:xfrm>
            <a:off x="539750" y="260350"/>
            <a:ext cx="6337300" cy="538163"/>
          </a:xfrm>
          <a:prstGeom prst="rect">
            <a:avLst/>
          </a:prstGeom>
          <a:noFill/>
          <a:ln w="9525">
            <a:noFill/>
            <a:miter lim="800000"/>
            <a:headEnd/>
            <a:tailEnd/>
          </a:ln>
        </p:spPr>
        <p:txBody>
          <a:bodyPr anchor="b"/>
          <a:lstStyle/>
          <a:p>
            <a:pPr eaLnBrk="0" hangingPunct="0"/>
            <a:r>
              <a:rPr lang="zh-CN" altLang="en-US" sz="2800">
                <a:solidFill>
                  <a:srgbClr val="CC3399"/>
                </a:solidFill>
                <a:latin typeface="微软雅黑" pitchFamily="34" charset="-122"/>
                <a:ea typeface="微软雅黑" pitchFamily="34" charset="-122"/>
              </a:rPr>
              <a:t>料</a:t>
            </a:r>
            <a:r>
              <a:rPr lang="en-US" altLang="zh-CN" sz="2800">
                <a:solidFill>
                  <a:srgbClr val="CC3399"/>
                </a:solidFill>
                <a:latin typeface="微软雅黑" pitchFamily="34" charset="-122"/>
                <a:ea typeface="微软雅黑" pitchFamily="34" charset="-122"/>
              </a:rPr>
              <a:t>——</a:t>
            </a:r>
            <a:r>
              <a:rPr lang="zh-CN" altLang="en-US" sz="2800">
                <a:solidFill>
                  <a:srgbClr val="CC3399"/>
                </a:solidFill>
                <a:latin typeface="微软雅黑" pitchFamily="34" charset="-122"/>
                <a:ea typeface="微软雅黑" pitchFamily="34" charset="-122"/>
              </a:rPr>
              <a:t>创新教学体系的内容来源</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593" name="Group 113"/>
          <p:cNvGrpSpPr>
            <a:grpSpLocks/>
          </p:cNvGrpSpPr>
          <p:nvPr/>
        </p:nvGrpSpPr>
        <p:grpSpPr bwMode="auto">
          <a:xfrm>
            <a:off x="53975" y="1470025"/>
            <a:ext cx="2808288" cy="4859338"/>
            <a:chOff x="285750" y="269784"/>
            <a:chExt cx="3711451" cy="6419885"/>
          </a:xfrm>
        </p:grpSpPr>
        <p:sp>
          <p:nvSpPr>
            <p:cNvPr id="115" name="TextBox 23"/>
            <p:cNvSpPr txBox="1">
              <a:spLocks noChangeArrowheads="1"/>
            </p:cNvSpPr>
            <p:nvPr/>
          </p:nvSpPr>
          <p:spPr bwMode="auto">
            <a:xfrm>
              <a:off x="1672562" y="6060474"/>
              <a:ext cx="428002" cy="308305"/>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000" kern="0" dirty="0">
                  <a:solidFill>
                    <a:prstClr val="black"/>
                  </a:solidFill>
                  <a:latin typeface="微软雅黑" panose="020B0503020204020204" pitchFamily="34" charset="-122"/>
                  <a:ea typeface="微软雅黑" panose="020B0503020204020204" pitchFamily="34" charset="-122"/>
                </a:rPr>
                <a:t>B4</a:t>
              </a:r>
            </a:p>
          </p:txBody>
        </p:sp>
        <p:pic>
          <p:nvPicPr>
            <p:cNvPr id="110628" name="Picture 115"/>
            <p:cNvPicPr>
              <a:picLocks noChangeAspect="1"/>
            </p:cNvPicPr>
            <p:nvPr/>
          </p:nvPicPr>
          <p:blipFill>
            <a:blip r:embed="rId2"/>
            <a:srcRect l="20079" t="7874" r="20866" b="23886"/>
            <a:stretch>
              <a:fillRect/>
            </a:stretch>
          </p:blipFill>
          <p:spPr bwMode="auto">
            <a:xfrm>
              <a:off x="2043503" y="6074737"/>
              <a:ext cx="709537" cy="614932"/>
            </a:xfrm>
            <a:prstGeom prst="rect">
              <a:avLst/>
            </a:prstGeom>
            <a:noFill/>
            <a:ln w="9525">
              <a:noFill/>
              <a:miter lim="800000"/>
              <a:headEnd/>
              <a:tailEnd/>
            </a:ln>
          </p:spPr>
        </p:pic>
        <p:grpSp>
          <p:nvGrpSpPr>
            <p:cNvPr id="110629" name="Group 116"/>
            <p:cNvGrpSpPr>
              <a:grpSpLocks/>
            </p:cNvGrpSpPr>
            <p:nvPr/>
          </p:nvGrpSpPr>
          <p:grpSpPr bwMode="auto">
            <a:xfrm>
              <a:off x="601867" y="269784"/>
              <a:ext cx="1500000" cy="4824000"/>
              <a:chOff x="2096270" y="80665"/>
              <a:chExt cx="1500000" cy="5053789"/>
            </a:xfrm>
          </p:grpSpPr>
          <p:pic>
            <p:nvPicPr>
              <p:cNvPr id="110647" name="Picture 134"/>
              <p:cNvPicPr>
                <a:picLocks noChangeAspect="1"/>
              </p:cNvPicPr>
              <p:nvPr/>
            </p:nvPicPr>
            <p:blipFill>
              <a:blip r:embed="rId3"/>
              <a:srcRect l="787" t="15749" r="787" b="21260"/>
              <a:stretch>
                <a:fillRect/>
              </a:stretch>
            </p:blipFill>
            <p:spPr bwMode="auto">
              <a:xfrm>
                <a:off x="2096270" y="80665"/>
                <a:ext cx="1500000" cy="720000"/>
              </a:xfrm>
              <a:prstGeom prst="rect">
                <a:avLst/>
              </a:prstGeom>
              <a:noFill/>
              <a:ln w="9525">
                <a:noFill/>
                <a:miter lim="800000"/>
                <a:headEnd/>
                <a:tailEnd/>
              </a:ln>
            </p:spPr>
          </p:pic>
          <p:pic>
            <p:nvPicPr>
              <p:cNvPr id="110648" name="Picture 135"/>
              <p:cNvPicPr>
                <a:picLocks noChangeAspect="1"/>
              </p:cNvPicPr>
              <p:nvPr/>
            </p:nvPicPr>
            <p:blipFill>
              <a:blip r:embed="rId4"/>
              <a:srcRect l="787" t="15749" r="787" b="21260"/>
              <a:stretch>
                <a:fillRect/>
              </a:stretch>
            </p:blipFill>
            <p:spPr bwMode="auto">
              <a:xfrm>
                <a:off x="2096270" y="805121"/>
                <a:ext cx="1500000" cy="720000"/>
              </a:xfrm>
              <a:prstGeom prst="rect">
                <a:avLst/>
              </a:prstGeom>
              <a:noFill/>
              <a:ln w="9525">
                <a:noFill/>
                <a:miter lim="800000"/>
                <a:headEnd/>
                <a:tailEnd/>
              </a:ln>
            </p:spPr>
          </p:pic>
          <p:pic>
            <p:nvPicPr>
              <p:cNvPr id="110649" name="Picture 136"/>
              <p:cNvPicPr>
                <a:picLocks noChangeAspect="1"/>
              </p:cNvPicPr>
              <p:nvPr/>
            </p:nvPicPr>
            <p:blipFill>
              <a:blip r:embed="rId5"/>
              <a:srcRect l="787" t="15749" r="787" b="21260"/>
              <a:stretch>
                <a:fillRect/>
              </a:stretch>
            </p:blipFill>
            <p:spPr bwMode="auto">
              <a:xfrm>
                <a:off x="2096270" y="1525121"/>
                <a:ext cx="1500000" cy="720000"/>
              </a:xfrm>
              <a:prstGeom prst="rect">
                <a:avLst/>
              </a:prstGeom>
              <a:noFill/>
              <a:ln w="9525">
                <a:noFill/>
                <a:miter lim="800000"/>
                <a:headEnd/>
                <a:tailEnd/>
              </a:ln>
            </p:spPr>
          </p:pic>
          <p:pic>
            <p:nvPicPr>
              <p:cNvPr id="110650" name="Picture 137"/>
              <p:cNvPicPr>
                <a:picLocks noChangeAspect="1"/>
              </p:cNvPicPr>
              <p:nvPr/>
            </p:nvPicPr>
            <p:blipFill>
              <a:blip r:embed="rId6"/>
              <a:srcRect l="787" t="15749" r="787" b="21260"/>
              <a:stretch>
                <a:fillRect/>
              </a:stretch>
            </p:blipFill>
            <p:spPr bwMode="auto">
              <a:xfrm>
                <a:off x="2096270" y="2248232"/>
                <a:ext cx="1500000" cy="720000"/>
              </a:xfrm>
              <a:prstGeom prst="rect">
                <a:avLst/>
              </a:prstGeom>
              <a:noFill/>
              <a:ln w="9525">
                <a:noFill/>
                <a:miter lim="800000"/>
                <a:headEnd/>
                <a:tailEnd/>
              </a:ln>
            </p:spPr>
          </p:pic>
          <p:pic>
            <p:nvPicPr>
              <p:cNvPr id="110651" name="Picture 138"/>
              <p:cNvPicPr>
                <a:picLocks noChangeAspect="1"/>
              </p:cNvPicPr>
              <p:nvPr/>
            </p:nvPicPr>
            <p:blipFill>
              <a:blip r:embed="rId7"/>
              <a:srcRect l="787" t="15749" r="787" b="21260"/>
              <a:stretch>
                <a:fillRect/>
              </a:stretch>
            </p:blipFill>
            <p:spPr bwMode="auto">
              <a:xfrm>
                <a:off x="2096270" y="2971343"/>
                <a:ext cx="1500000" cy="720000"/>
              </a:xfrm>
              <a:prstGeom prst="rect">
                <a:avLst/>
              </a:prstGeom>
              <a:noFill/>
              <a:ln w="9525">
                <a:noFill/>
                <a:miter lim="800000"/>
                <a:headEnd/>
                <a:tailEnd/>
              </a:ln>
            </p:spPr>
          </p:pic>
          <p:pic>
            <p:nvPicPr>
              <p:cNvPr id="110652" name="Picture 139"/>
              <p:cNvPicPr>
                <a:picLocks noChangeAspect="1"/>
              </p:cNvPicPr>
              <p:nvPr/>
            </p:nvPicPr>
            <p:blipFill>
              <a:blip r:embed="rId8"/>
              <a:srcRect l="787" t="15749" r="787" b="21260"/>
              <a:stretch>
                <a:fillRect/>
              </a:stretch>
            </p:blipFill>
            <p:spPr bwMode="auto">
              <a:xfrm>
                <a:off x="2096270" y="3694454"/>
                <a:ext cx="1500000" cy="720000"/>
              </a:xfrm>
              <a:prstGeom prst="rect">
                <a:avLst/>
              </a:prstGeom>
              <a:noFill/>
              <a:ln w="9525">
                <a:noFill/>
                <a:miter lim="800000"/>
                <a:headEnd/>
                <a:tailEnd/>
              </a:ln>
            </p:spPr>
          </p:pic>
          <p:pic>
            <p:nvPicPr>
              <p:cNvPr id="110653" name="Picture 140"/>
              <p:cNvPicPr>
                <a:picLocks noChangeAspect="1"/>
              </p:cNvPicPr>
              <p:nvPr/>
            </p:nvPicPr>
            <p:blipFill>
              <a:blip r:embed="rId9"/>
              <a:srcRect l="787" t="15749" r="787" b="21260"/>
              <a:stretch>
                <a:fillRect/>
              </a:stretch>
            </p:blipFill>
            <p:spPr bwMode="auto">
              <a:xfrm>
                <a:off x="2096270" y="4414454"/>
                <a:ext cx="1500000" cy="720000"/>
              </a:xfrm>
              <a:prstGeom prst="rect">
                <a:avLst/>
              </a:prstGeom>
              <a:noFill/>
              <a:ln w="9525">
                <a:noFill/>
                <a:miter lim="800000"/>
                <a:headEnd/>
                <a:tailEnd/>
              </a:ln>
            </p:spPr>
          </p:pic>
        </p:grpSp>
        <p:pic>
          <p:nvPicPr>
            <p:cNvPr id="110630" name="Picture 117"/>
            <p:cNvPicPr>
              <a:picLocks noChangeAspect="1"/>
            </p:cNvPicPr>
            <p:nvPr/>
          </p:nvPicPr>
          <p:blipFill>
            <a:blip r:embed="rId10"/>
            <a:srcRect l="787" t="19800" r="787" b="26775"/>
            <a:stretch>
              <a:fillRect/>
            </a:stretch>
          </p:blipFill>
          <p:spPr bwMode="auto">
            <a:xfrm>
              <a:off x="509947" y="5056031"/>
              <a:ext cx="3487254" cy="977895"/>
            </a:xfrm>
            <a:prstGeom prst="rect">
              <a:avLst/>
            </a:prstGeom>
            <a:noFill/>
            <a:ln w="9525">
              <a:noFill/>
              <a:miter lim="800000"/>
              <a:headEnd/>
              <a:tailEnd/>
            </a:ln>
          </p:spPr>
        </p:pic>
        <p:cxnSp>
          <p:nvCxnSpPr>
            <p:cNvPr id="110631" name="Straight Connector 118"/>
            <p:cNvCxnSpPr>
              <a:cxnSpLocks noChangeShapeType="1"/>
            </p:cNvCxnSpPr>
            <p:nvPr/>
          </p:nvCxnSpPr>
          <p:spPr bwMode="auto">
            <a:xfrm>
              <a:off x="369505" y="943308"/>
              <a:ext cx="1764000" cy="0"/>
            </a:xfrm>
            <a:prstGeom prst="line">
              <a:avLst/>
            </a:prstGeom>
            <a:noFill/>
            <a:ln w="12700" algn="ctr">
              <a:solidFill>
                <a:srgbClr val="000000"/>
              </a:solidFill>
              <a:prstDash val="dash"/>
              <a:round/>
              <a:headEnd/>
              <a:tailEnd/>
            </a:ln>
          </p:spPr>
        </p:cxnSp>
        <p:cxnSp>
          <p:nvCxnSpPr>
            <p:cNvPr id="110632" name="Straight Connector 119"/>
            <p:cNvCxnSpPr>
              <a:cxnSpLocks noChangeShapeType="1"/>
            </p:cNvCxnSpPr>
            <p:nvPr/>
          </p:nvCxnSpPr>
          <p:spPr bwMode="auto">
            <a:xfrm>
              <a:off x="369505" y="1629228"/>
              <a:ext cx="1764000" cy="0"/>
            </a:xfrm>
            <a:prstGeom prst="line">
              <a:avLst/>
            </a:prstGeom>
            <a:noFill/>
            <a:ln w="12700" algn="ctr">
              <a:solidFill>
                <a:srgbClr val="000000"/>
              </a:solidFill>
              <a:prstDash val="dash"/>
              <a:round/>
              <a:headEnd/>
              <a:tailEnd/>
            </a:ln>
          </p:spPr>
        </p:cxnSp>
        <p:cxnSp>
          <p:nvCxnSpPr>
            <p:cNvPr id="110633" name="Straight Connector 120"/>
            <p:cNvCxnSpPr>
              <a:cxnSpLocks noChangeShapeType="1"/>
            </p:cNvCxnSpPr>
            <p:nvPr/>
          </p:nvCxnSpPr>
          <p:spPr bwMode="auto">
            <a:xfrm>
              <a:off x="369505" y="2324848"/>
              <a:ext cx="1764000" cy="0"/>
            </a:xfrm>
            <a:prstGeom prst="line">
              <a:avLst/>
            </a:prstGeom>
            <a:noFill/>
            <a:ln w="12700" algn="ctr">
              <a:solidFill>
                <a:srgbClr val="000000"/>
              </a:solidFill>
              <a:prstDash val="dash"/>
              <a:round/>
              <a:headEnd/>
              <a:tailEnd/>
            </a:ln>
          </p:spPr>
        </p:cxnSp>
        <p:cxnSp>
          <p:nvCxnSpPr>
            <p:cNvPr id="110634" name="Straight Connector 121"/>
            <p:cNvCxnSpPr>
              <a:cxnSpLocks noChangeShapeType="1"/>
            </p:cNvCxnSpPr>
            <p:nvPr/>
          </p:nvCxnSpPr>
          <p:spPr bwMode="auto">
            <a:xfrm>
              <a:off x="369505" y="3012886"/>
              <a:ext cx="1764000" cy="0"/>
            </a:xfrm>
            <a:prstGeom prst="line">
              <a:avLst/>
            </a:prstGeom>
            <a:noFill/>
            <a:ln w="12700" algn="ctr">
              <a:solidFill>
                <a:srgbClr val="000000"/>
              </a:solidFill>
              <a:prstDash val="dash"/>
              <a:round/>
              <a:headEnd/>
              <a:tailEnd/>
            </a:ln>
          </p:spPr>
        </p:cxnSp>
        <p:cxnSp>
          <p:nvCxnSpPr>
            <p:cNvPr id="110635" name="Straight Connector 122"/>
            <p:cNvCxnSpPr>
              <a:cxnSpLocks noChangeShapeType="1"/>
            </p:cNvCxnSpPr>
            <p:nvPr/>
          </p:nvCxnSpPr>
          <p:spPr bwMode="auto">
            <a:xfrm>
              <a:off x="369505" y="3695279"/>
              <a:ext cx="1764000" cy="0"/>
            </a:xfrm>
            <a:prstGeom prst="line">
              <a:avLst/>
            </a:prstGeom>
            <a:noFill/>
            <a:ln w="12700" algn="ctr">
              <a:solidFill>
                <a:srgbClr val="000000"/>
              </a:solidFill>
              <a:prstDash val="dash"/>
              <a:round/>
              <a:headEnd/>
              <a:tailEnd/>
            </a:ln>
          </p:spPr>
        </p:cxnSp>
        <p:cxnSp>
          <p:nvCxnSpPr>
            <p:cNvPr id="110636" name="Straight Connector 123"/>
            <p:cNvCxnSpPr>
              <a:cxnSpLocks noChangeShapeType="1"/>
            </p:cNvCxnSpPr>
            <p:nvPr/>
          </p:nvCxnSpPr>
          <p:spPr bwMode="auto">
            <a:xfrm>
              <a:off x="369505" y="4394784"/>
              <a:ext cx="1764000" cy="0"/>
            </a:xfrm>
            <a:prstGeom prst="line">
              <a:avLst/>
            </a:prstGeom>
            <a:noFill/>
            <a:ln w="12700" algn="ctr">
              <a:solidFill>
                <a:srgbClr val="000000"/>
              </a:solidFill>
              <a:prstDash val="dash"/>
              <a:round/>
              <a:headEnd/>
              <a:tailEnd/>
            </a:ln>
          </p:spPr>
        </p:cxnSp>
        <p:cxnSp>
          <p:nvCxnSpPr>
            <p:cNvPr id="110637" name="Straight Connector 124"/>
            <p:cNvCxnSpPr>
              <a:cxnSpLocks noChangeShapeType="1"/>
            </p:cNvCxnSpPr>
            <p:nvPr/>
          </p:nvCxnSpPr>
          <p:spPr bwMode="auto">
            <a:xfrm>
              <a:off x="369505" y="5046495"/>
              <a:ext cx="1764000" cy="0"/>
            </a:xfrm>
            <a:prstGeom prst="line">
              <a:avLst/>
            </a:prstGeom>
            <a:noFill/>
            <a:ln w="12700" algn="ctr">
              <a:solidFill>
                <a:srgbClr val="000000"/>
              </a:solidFill>
              <a:prstDash val="dash"/>
              <a:round/>
              <a:headEnd/>
              <a:tailEnd/>
            </a:ln>
          </p:spPr>
        </p:cxnSp>
        <p:sp>
          <p:nvSpPr>
            <p:cNvPr id="126" name="TextBox 15"/>
            <p:cNvSpPr txBox="1">
              <a:spLocks noChangeArrowheads="1"/>
            </p:cNvSpPr>
            <p:nvPr/>
          </p:nvSpPr>
          <p:spPr bwMode="auto">
            <a:xfrm>
              <a:off x="285750" y="510976"/>
              <a:ext cx="413316" cy="308305"/>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000" kern="0" dirty="0">
                  <a:solidFill>
                    <a:prstClr val="black"/>
                  </a:solidFill>
                  <a:latin typeface="微软雅黑" panose="020B0503020204020204" pitchFamily="34" charset="-122"/>
                  <a:ea typeface="微软雅黑" panose="020B0503020204020204" pitchFamily="34" charset="-122"/>
                </a:rPr>
                <a:t>F6</a:t>
              </a:r>
            </a:p>
          </p:txBody>
        </p:sp>
        <p:sp>
          <p:nvSpPr>
            <p:cNvPr id="127" name="TextBox 16"/>
            <p:cNvSpPr txBox="1">
              <a:spLocks noChangeArrowheads="1"/>
            </p:cNvSpPr>
            <p:nvPr/>
          </p:nvSpPr>
          <p:spPr bwMode="auto">
            <a:xfrm>
              <a:off x="285750" y="1240842"/>
              <a:ext cx="413316" cy="310403"/>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000" kern="0" dirty="0">
                  <a:solidFill>
                    <a:prstClr val="black"/>
                  </a:solidFill>
                  <a:latin typeface="微软雅黑" panose="020B0503020204020204" pitchFamily="34" charset="-122"/>
                  <a:ea typeface="微软雅黑" panose="020B0503020204020204" pitchFamily="34" charset="-122"/>
                </a:rPr>
                <a:t>F5</a:t>
              </a:r>
            </a:p>
          </p:txBody>
        </p:sp>
        <p:sp>
          <p:nvSpPr>
            <p:cNvPr id="128" name="TextBox 17"/>
            <p:cNvSpPr txBox="1">
              <a:spLocks noChangeArrowheads="1"/>
            </p:cNvSpPr>
            <p:nvPr/>
          </p:nvSpPr>
          <p:spPr bwMode="auto">
            <a:xfrm>
              <a:off x="285750" y="2016849"/>
              <a:ext cx="413316" cy="310403"/>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000" kern="0" dirty="0">
                  <a:solidFill>
                    <a:prstClr val="black"/>
                  </a:solidFill>
                  <a:latin typeface="微软雅黑" panose="020B0503020204020204" pitchFamily="34" charset="-122"/>
                  <a:ea typeface="微软雅黑" panose="020B0503020204020204" pitchFamily="34" charset="-122"/>
                </a:rPr>
                <a:t>F4</a:t>
              </a:r>
            </a:p>
          </p:txBody>
        </p:sp>
        <p:sp>
          <p:nvSpPr>
            <p:cNvPr id="129" name="TextBox 18"/>
            <p:cNvSpPr txBox="1">
              <a:spLocks noChangeArrowheads="1"/>
            </p:cNvSpPr>
            <p:nvPr/>
          </p:nvSpPr>
          <p:spPr bwMode="auto">
            <a:xfrm>
              <a:off x="285750" y="2704769"/>
              <a:ext cx="413316" cy="308305"/>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000" kern="0">
                  <a:solidFill>
                    <a:prstClr val="black"/>
                  </a:solidFill>
                  <a:latin typeface="微软雅黑" panose="020B0503020204020204" pitchFamily="34" charset="-122"/>
                  <a:ea typeface="微软雅黑" panose="020B0503020204020204" pitchFamily="34" charset="-122"/>
                </a:rPr>
                <a:t>F3</a:t>
              </a:r>
            </a:p>
          </p:txBody>
        </p:sp>
        <p:sp>
          <p:nvSpPr>
            <p:cNvPr id="130" name="TextBox 19"/>
            <p:cNvSpPr txBox="1">
              <a:spLocks noChangeArrowheads="1"/>
            </p:cNvSpPr>
            <p:nvPr/>
          </p:nvSpPr>
          <p:spPr bwMode="auto">
            <a:xfrm>
              <a:off x="285750" y="3289919"/>
              <a:ext cx="413316" cy="308306"/>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000" kern="0">
                  <a:solidFill>
                    <a:prstClr val="black"/>
                  </a:solidFill>
                  <a:latin typeface="微软雅黑" panose="020B0503020204020204" pitchFamily="34" charset="-122"/>
                  <a:ea typeface="微软雅黑" panose="020B0503020204020204" pitchFamily="34" charset="-122"/>
                </a:rPr>
                <a:t>F2</a:t>
              </a:r>
            </a:p>
          </p:txBody>
        </p:sp>
        <p:sp>
          <p:nvSpPr>
            <p:cNvPr id="131" name="TextBox 20"/>
            <p:cNvSpPr txBox="1">
              <a:spLocks noChangeArrowheads="1"/>
            </p:cNvSpPr>
            <p:nvPr/>
          </p:nvSpPr>
          <p:spPr bwMode="auto">
            <a:xfrm>
              <a:off x="285750" y="3969449"/>
              <a:ext cx="413316" cy="310403"/>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000" kern="0">
                  <a:solidFill>
                    <a:prstClr val="black"/>
                  </a:solidFill>
                  <a:latin typeface="微软雅黑" panose="020B0503020204020204" pitchFamily="34" charset="-122"/>
                  <a:ea typeface="微软雅黑" panose="020B0503020204020204" pitchFamily="34" charset="-122"/>
                </a:rPr>
                <a:t>F1</a:t>
              </a:r>
            </a:p>
          </p:txBody>
        </p:sp>
        <p:sp>
          <p:nvSpPr>
            <p:cNvPr id="132" name="TextBox 21"/>
            <p:cNvSpPr txBox="1">
              <a:spLocks noChangeArrowheads="1"/>
            </p:cNvSpPr>
            <p:nvPr/>
          </p:nvSpPr>
          <p:spPr bwMode="auto">
            <a:xfrm>
              <a:off x="285750" y="4577671"/>
              <a:ext cx="428002" cy="308306"/>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000" kern="0">
                  <a:solidFill>
                    <a:prstClr val="black"/>
                  </a:solidFill>
                  <a:latin typeface="微软雅黑" panose="020B0503020204020204" pitchFamily="34" charset="-122"/>
                  <a:ea typeface="微软雅黑" panose="020B0503020204020204" pitchFamily="34" charset="-122"/>
                </a:rPr>
                <a:t>B1</a:t>
              </a:r>
            </a:p>
          </p:txBody>
        </p:sp>
        <p:sp>
          <p:nvSpPr>
            <p:cNvPr id="133" name="TextBox 22"/>
            <p:cNvSpPr txBox="1">
              <a:spLocks noChangeArrowheads="1"/>
            </p:cNvSpPr>
            <p:nvPr/>
          </p:nvSpPr>
          <p:spPr bwMode="auto">
            <a:xfrm>
              <a:off x="285750" y="5456447"/>
              <a:ext cx="428002" cy="308305"/>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000" kern="0">
                  <a:solidFill>
                    <a:prstClr val="black"/>
                  </a:solidFill>
                  <a:latin typeface="微软雅黑" panose="020B0503020204020204" pitchFamily="34" charset="-122"/>
                  <a:ea typeface="微软雅黑" panose="020B0503020204020204" pitchFamily="34" charset="-122"/>
                </a:rPr>
                <a:t>B2</a:t>
              </a:r>
            </a:p>
          </p:txBody>
        </p:sp>
        <p:cxnSp>
          <p:nvCxnSpPr>
            <p:cNvPr id="110646" name="Straight Connector 133"/>
            <p:cNvCxnSpPr>
              <a:cxnSpLocks noChangeShapeType="1"/>
            </p:cNvCxnSpPr>
            <p:nvPr/>
          </p:nvCxnSpPr>
          <p:spPr bwMode="auto">
            <a:xfrm>
              <a:off x="369505" y="6037253"/>
              <a:ext cx="3516695" cy="0"/>
            </a:xfrm>
            <a:prstGeom prst="line">
              <a:avLst/>
            </a:prstGeom>
            <a:noFill/>
            <a:ln w="12700" algn="ctr">
              <a:solidFill>
                <a:srgbClr val="000000"/>
              </a:solidFill>
              <a:prstDash val="dash"/>
              <a:round/>
              <a:headEnd/>
              <a:tailEnd/>
            </a:ln>
          </p:spPr>
        </p:cxnSp>
      </p:grpSp>
      <p:cxnSp>
        <p:nvCxnSpPr>
          <p:cNvPr id="110594" name="Straight Connector 68"/>
          <p:cNvCxnSpPr>
            <a:cxnSpLocks noChangeShapeType="1"/>
          </p:cNvCxnSpPr>
          <p:nvPr/>
        </p:nvCxnSpPr>
        <p:spPr bwMode="auto">
          <a:xfrm>
            <a:off x="1409700" y="1993900"/>
            <a:ext cx="2560638" cy="292100"/>
          </a:xfrm>
          <a:prstGeom prst="line">
            <a:avLst/>
          </a:prstGeom>
          <a:noFill/>
          <a:ln w="9525" algn="ctr">
            <a:solidFill>
              <a:schemeClr val="tx1"/>
            </a:solidFill>
            <a:round/>
            <a:headEnd/>
            <a:tailEnd/>
          </a:ln>
        </p:spPr>
      </p:cxnSp>
      <p:cxnSp>
        <p:nvCxnSpPr>
          <p:cNvPr id="110595" name="Straight Connector 69"/>
          <p:cNvCxnSpPr>
            <a:cxnSpLocks noChangeShapeType="1"/>
          </p:cNvCxnSpPr>
          <p:nvPr/>
        </p:nvCxnSpPr>
        <p:spPr bwMode="auto">
          <a:xfrm>
            <a:off x="1422400" y="2165350"/>
            <a:ext cx="2492375" cy="741363"/>
          </a:xfrm>
          <a:prstGeom prst="line">
            <a:avLst/>
          </a:prstGeom>
          <a:noFill/>
          <a:ln w="9525" algn="ctr">
            <a:solidFill>
              <a:schemeClr val="tx1"/>
            </a:solidFill>
            <a:round/>
            <a:headEnd/>
            <a:tailEnd/>
          </a:ln>
        </p:spPr>
      </p:cxnSp>
      <p:sp>
        <p:nvSpPr>
          <p:cNvPr id="110596" name="Rectangle 19"/>
          <p:cNvSpPr>
            <a:spLocks noChangeArrowheads="1"/>
          </p:cNvSpPr>
          <p:nvPr/>
        </p:nvSpPr>
        <p:spPr bwMode="auto">
          <a:xfrm>
            <a:off x="4751388" y="1433513"/>
            <a:ext cx="2493962" cy="400050"/>
          </a:xfrm>
          <a:prstGeom prst="rect">
            <a:avLst/>
          </a:prstGeom>
          <a:noFill/>
          <a:ln w="9525">
            <a:noFill/>
            <a:miter lim="800000"/>
            <a:headEnd/>
            <a:tailEnd/>
          </a:ln>
        </p:spPr>
        <p:txBody>
          <a:bodyPr wrap="none">
            <a:spAutoFit/>
          </a:bodyPr>
          <a:lstStyle/>
          <a:p>
            <a:r>
              <a:rPr lang="zh-CN" altLang="en-US" sz="2000" b="1">
                <a:solidFill>
                  <a:schemeClr val="tx2"/>
                </a:solidFill>
                <a:latin typeface="微软雅黑" pitchFamily="34" charset="-122"/>
                <a:ea typeface="微软雅黑" pitchFamily="34" charset="-122"/>
                <a:cs typeface="Heiti SC Light"/>
              </a:rPr>
              <a:t>创新实验室</a:t>
            </a:r>
            <a:r>
              <a:rPr lang="zh-CN" altLang="en-US" sz="2000">
                <a:solidFill>
                  <a:srgbClr val="000000"/>
                </a:solidFill>
                <a:latin typeface="微软雅黑" pitchFamily="34" charset="-122"/>
                <a:ea typeface="微软雅黑" pitchFamily="34" charset="-122"/>
                <a:cs typeface="Heiti SC Light"/>
              </a:rPr>
              <a:t>发展计划</a:t>
            </a:r>
            <a:endParaRPr lang="zh-CN" altLang="en-US" sz="2000">
              <a:solidFill>
                <a:srgbClr val="000000"/>
              </a:solidFill>
              <a:latin typeface="Verdana" pitchFamily="34" charset="0"/>
              <a:ea typeface="黑体" pitchFamily="49" charset="-122"/>
              <a:cs typeface="Heiti SC Light"/>
            </a:endParaRPr>
          </a:p>
        </p:txBody>
      </p:sp>
      <p:sp>
        <p:nvSpPr>
          <p:cNvPr id="142" name="Title 1"/>
          <p:cNvSpPr txBox="1">
            <a:spLocks/>
          </p:cNvSpPr>
          <p:nvPr/>
        </p:nvSpPr>
        <p:spPr>
          <a:xfrm>
            <a:off x="539750" y="260350"/>
            <a:ext cx="6337300" cy="538163"/>
          </a:xfrm>
          <a:prstGeom prst="rect">
            <a:avLst/>
          </a:prstGeom>
          <a:noFill/>
          <a:ln w="9525">
            <a:noFill/>
            <a:miter lim="800000"/>
            <a:headEnd/>
            <a:tailEnd/>
          </a:ln>
        </p:spPr>
        <p:txBody>
          <a:bodyPr anchor="b"/>
          <a:lstStyle>
            <a:lvl1pPr algn="l" rtl="0" eaLnBrk="0" fontAlgn="base" hangingPunct="0">
              <a:spcBef>
                <a:spcPct val="0"/>
              </a:spcBef>
              <a:spcAft>
                <a:spcPct val="0"/>
              </a:spcAft>
              <a:defRPr sz="2800">
                <a:solidFill>
                  <a:srgbClr val="CC3399"/>
                </a:solidFill>
                <a:latin typeface="+mj-lt"/>
                <a:ea typeface="+mj-ea"/>
                <a:cs typeface="+mj-cs"/>
              </a:defRPr>
            </a:lvl1pPr>
            <a:lvl2pPr algn="l" rtl="0" eaLnBrk="0" fontAlgn="base" hangingPunct="0">
              <a:spcBef>
                <a:spcPct val="0"/>
              </a:spcBef>
              <a:spcAft>
                <a:spcPct val="0"/>
              </a:spcAft>
              <a:defRPr sz="2800">
                <a:solidFill>
                  <a:srgbClr val="CC3399"/>
                </a:solidFill>
                <a:latin typeface="Verdana" pitchFamily="34" charset="0"/>
                <a:ea typeface="黑体" pitchFamily="2" charset="-122"/>
              </a:defRPr>
            </a:lvl2pPr>
            <a:lvl3pPr algn="l" rtl="0" eaLnBrk="0" fontAlgn="base" hangingPunct="0">
              <a:spcBef>
                <a:spcPct val="0"/>
              </a:spcBef>
              <a:spcAft>
                <a:spcPct val="0"/>
              </a:spcAft>
              <a:defRPr sz="2800">
                <a:solidFill>
                  <a:srgbClr val="CC3399"/>
                </a:solidFill>
                <a:latin typeface="Verdana" pitchFamily="34" charset="0"/>
                <a:ea typeface="黑体" pitchFamily="2" charset="-122"/>
              </a:defRPr>
            </a:lvl3pPr>
            <a:lvl4pPr algn="l" rtl="0" eaLnBrk="0" fontAlgn="base" hangingPunct="0">
              <a:spcBef>
                <a:spcPct val="0"/>
              </a:spcBef>
              <a:spcAft>
                <a:spcPct val="0"/>
              </a:spcAft>
              <a:defRPr sz="2800">
                <a:solidFill>
                  <a:srgbClr val="CC3399"/>
                </a:solidFill>
                <a:latin typeface="Verdana" pitchFamily="34" charset="0"/>
                <a:ea typeface="黑体" pitchFamily="2" charset="-122"/>
              </a:defRPr>
            </a:lvl4pPr>
            <a:lvl5pPr algn="l" rtl="0" eaLnBrk="0" fontAlgn="base" hangingPunct="0">
              <a:spcBef>
                <a:spcPct val="0"/>
              </a:spcBef>
              <a:spcAft>
                <a:spcPct val="0"/>
              </a:spcAft>
              <a:defRPr sz="2800">
                <a:solidFill>
                  <a:srgbClr val="CC3399"/>
                </a:solidFill>
                <a:latin typeface="Verdana" pitchFamily="34" charset="0"/>
                <a:ea typeface="黑体" pitchFamily="2" charset="-122"/>
              </a:defRPr>
            </a:lvl5pPr>
            <a:lvl6pPr marL="457200" algn="l" rtl="0" fontAlgn="base">
              <a:spcBef>
                <a:spcPct val="0"/>
              </a:spcBef>
              <a:spcAft>
                <a:spcPct val="0"/>
              </a:spcAft>
              <a:defRPr sz="2800">
                <a:solidFill>
                  <a:srgbClr val="CC3399"/>
                </a:solidFill>
                <a:latin typeface="Verdana" pitchFamily="34" charset="0"/>
                <a:ea typeface="黑体" pitchFamily="2" charset="-122"/>
              </a:defRPr>
            </a:lvl6pPr>
            <a:lvl7pPr marL="914400" algn="l" rtl="0" fontAlgn="base">
              <a:spcBef>
                <a:spcPct val="0"/>
              </a:spcBef>
              <a:spcAft>
                <a:spcPct val="0"/>
              </a:spcAft>
              <a:defRPr sz="2800">
                <a:solidFill>
                  <a:srgbClr val="CC3399"/>
                </a:solidFill>
                <a:latin typeface="Verdana" pitchFamily="34" charset="0"/>
                <a:ea typeface="黑体" pitchFamily="2" charset="-122"/>
              </a:defRPr>
            </a:lvl7pPr>
            <a:lvl8pPr marL="1371600" algn="l" rtl="0" fontAlgn="base">
              <a:spcBef>
                <a:spcPct val="0"/>
              </a:spcBef>
              <a:spcAft>
                <a:spcPct val="0"/>
              </a:spcAft>
              <a:defRPr sz="2800">
                <a:solidFill>
                  <a:srgbClr val="CC3399"/>
                </a:solidFill>
                <a:latin typeface="Verdana" pitchFamily="34" charset="0"/>
                <a:ea typeface="黑体" pitchFamily="2" charset="-122"/>
              </a:defRPr>
            </a:lvl8pPr>
            <a:lvl9pPr marL="1828800" algn="l" rtl="0" fontAlgn="base">
              <a:spcBef>
                <a:spcPct val="0"/>
              </a:spcBef>
              <a:spcAft>
                <a:spcPct val="0"/>
              </a:spcAft>
              <a:defRPr sz="2800">
                <a:solidFill>
                  <a:srgbClr val="CC3399"/>
                </a:solidFill>
                <a:latin typeface="Verdana" pitchFamily="34" charset="0"/>
                <a:ea typeface="黑体" pitchFamily="2" charset="-122"/>
              </a:defRPr>
            </a:lvl9pPr>
          </a:lstStyle>
          <a:p>
            <a:pPr defTabSz="914400">
              <a:defRPr/>
            </a:pPr>
            <a:r>
              <a:rPr lang="zh-CN" altLang="en-US" dirty="0" smtClean="0">
                <a:latin typeface="微软雅黑" panose="020B0503020204020204" pitchFamily="34" charset="-122"/>
                <a:ea typeface="微软雅黑" panose="020B0503020204020204" pitchFamily="34" charset="-122"/>
              </a:rPr>
              <a:t>法</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创新实验室架构详解</a:t>
            </a:r>
            <a:endParaRPr lang="zh-CN" altLang="en-US" kern="0" dirty="0">
              <a:latin typeface="微软雅黑" panose="020B0503020204020204" pitchFamily="34" charset="-122"/>
              <a:ea typeface="微软雅黑" panose="020B0503020204020204" pitchFamily="34" charset="-122"/>
            </a:endParaRPr>
          </a:p>
        </p:txBody>
      </p:sp>
      <p:cxnSp>
        <p:nvCxnSpPr>
          <p:cNvPr id="195" name="Straight Connector 194"/>
          <p:cNvCxnSpPr>
            <a:stCxn id="188" idx="3"/>
            <a:endCxn id="110604" idx="1"/>
          </p:cNvCxnSpPr>
          <p:nvPr/>
        </p:nvCxnSpPr>
        <p:spPr bwMode="auto">
          <a:xfrm>
            <a:off x="5478463" y="5113338"/>
            <a:ext cx="284162"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196" name="Straight Connector 195"/>
          <p:cNvCxnSpPr>
            <a:stCxn id="110604" idx="3"/>
            <a:endCxn id="189" idx="1"/>
          </p:cNvCxnSpPr>
          <p:nvPr/>
        </p:nvCxnSpPr>
        <p:spPr bwMode="auto">
          <a:xfrm>
            <a:off x="6638925" y="5113338"/>
            <a:ext cx="285750"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197" name="Straight Connector 196"/>
          <p:cNvCxnSpPr>
            <a:stCxn id="189" idx="3"/>
            <a:endCxn id="193" idx="1"/>
          </p:cNvCxnSpPr>
          <p:nvPr/>
        </p:nvCxnSpPr>
        <p:spPr bwMode="auto">
          <a:xfrm>
            <a:off x="7800975" y="5113338"/>
            <a:ext cx="284163"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110601" name="Group 202"/>
          <p:cNvGrpSpPr>
            <a:grpSpLocks/>
          </p:cNvGrpSpPr>
          <p:nvPr/>
        </p:nvGrpSpPr>
        <p:grpSpPr bwMode="auto">
          <a:xfrm>
            <a:off x="3860800" y="2209800"/>
            <a:ext cx="4373563" cy="2103438"/>
            <a:chOff x="3860577" y="2209236"/>
            <a:chExt cx="4374052" cy="2103864"/>
          </a:xfrm>
        </p:grpSpPr>
        <p:pic>
          <p:nvPicPr>
            <p:cNvPr id="110625" name="Picture 9"/>
            <p:cNvPicPr>
              <a:picLocks noChangeAspect="1"/>
            </p:cNvPicPr>
            <p:nvPr/>
          </p:nvPicPr>
          <p:blipFill>
            <a:blip r:embed="rId11"/>
            <a:srcRect/>
            <a:stretch>
              <a:fillRect/>
            </a:stretch>
          </p:blipFill>
          <p:spPr bwMode="auto">
            <a:xfrm>
              <a:off x="3860577" y="2209236"/>
              <a:ext cx="4374052" cy="2103864"/>
            </a:xfrm>
            <a:prstGeom prst="rect">
              <a:avLst/>
            </a:prstGeom>
            <a:noFill/>
            <a:ln w="9525">
              <a:noFill/>
              <a:miter lim="800000"/>
              <a:headEnd/>
              <a:tailEnd/>
            </a:ln>
          </p:spPr>
        </p:pic>
        <p:sp>
          <p:nvSpPr>
            <p:cNvPr id="110626" name="Rectangle 201"/>
            <p:cNvSpPr>
              <a:spLocks noChangeArrowheads="1"/>
            </p:cNvSpPr>
            <p:nvPr/>
          </p:nvSpPr>
          <p:spPr bwMode="auto">
            <a:xfrm>
              <a:off x="3860577" y="3036033"/>
              <a:ext cx="4374052" cy="1277067"/>
            </a:xfrm>
            <a:prstGeom prst="rect">
              <a:avLst/>
            </a:prstGeom>
            <a:gradFill rotWithShape="0">
              <a:gsLst>
                <a:gs pos="0">
                  <a:schemeClr val="bg1">
                    <a:alpha val="70000"/>
                  </a:schemeClr>
                </a:gs>
                <a:gs pos="100000">
                  <a:schemeClr val="bg1"/>
                </a:gs>
              </a:gsLst>
              <a:lin ang="5400000" scaled="1"/>
            </a:gradFill>
            <a:ln w="9525" algn="ctr">
              <a:noFill/>
              <a:round/>
              <a:headEnd/>
              <a:tailEnd/>
            </a:ln>
          </p:spPr>
          <p:txBody>
            <a:bodyPr wrap="none" anchor="ctr"/>
            <a:lstStyle/>
            <a:p>
              <a:pPr algn="ctr" defTabSz="914400" eaLnBrk="0" hangingPunct="0"/>
              <a:endParaRPr lang="zh-CN" altLang="en-US"/>
            </a:p>
          </p:txBody>
        </p:sp>
      </p:grpSp>
      <p:grpSp>
        <p:nvGrpSpPr>
          <p:cNvPr id="110602" name="Group 178"/>
          <p:cNvGrpSpPr>
            <a:grpSpLocks/>
          </p:cNvGrpSpPr>
          <p:nvPr/>
        </p:nvGrpSpPr>
        <p:grpSpPr bwMode="auto">
          <a:xfrm>
            <a:off x="2862263" y="4343400"/>
            <a:ext cx="6184900" cy="1497013"/>
            <a:chOff x="2882583" y="4625474"/>
            <a:chExt cx="6184214" cy="1497626"/>
          </a:xfrm>
        </p:grpSpPr>
        <p:sp>
          <p:nvSpPr>
            <p:cNvPr id="110604" name="Rectangle 145"/>
            <p:cNvSpPr>
              <a:spLocks noChangeArrowheads="1"/>
            </p:cNvSpPr>
            <p:nvPr/>
          </p:nvSpPr>
          <p:spPr bwMode="auto">
            <a:xfrm>
              <a:off x="5782593" y="5209998"/>
              <a:ext cx="877163" cy="369332"/>
            </a:xfrm>
            <a:prstGeom prst="rect">
              <a:avLst/>
            </a:prstGeom>
            <a:solidFill>
              <a:srgbClr val="7FB7DF"/>
            </a:solidFill>
            <a:ln w="9525">
              <a:noFill/>
              <a:miter lim="800000"/>
              <a:headEnd/>
              <a:tailEnd/>
            </a:ln>
          </p:spPr>
          <p:txBody>
            <a:bodyPr wrap="none">
              <a:spAutoFit/>
            </a:bodyPr>
            <a:lstStyle/>
            <a:p>
              <a:r>
                <a:rPr lang="zh-CN" altLang="en-US">
                  <a:solidFill>
                    <a:srgbClr val="000000"/>
                  </a:solidFill>
                  <a:latin typeface="微软雅黑" pitchFamily="34" charset="-122"/>
                  <a:ea typeface="微软雅黑" pitchFamily="34" charset="-122"/>
                </a:rPr>
                <a:t>实验室</a:t>
              </a:r>
              <a:endParaRPr lang="zh-CN" altLang="en-US">
                <a:solidFill>
                  <a:srgbClr val="000000"/>
                </a:solidFill>
                <a:latin typeface="Verdana" pitchFamily="34" charset="0"/>
                <a:ea typeface="黑体" pitchFamily="49" charset="-122"/>
              </a:endParaRPr>
            </a:p>
          </p:txBody>
        </p:sp>
        <p:sp>
          <p:nvSpPr>
            <p:cNvPr id="147" name="Rectangle 146"/>
            <p:cNvSpPr/>
            <p:nvPr/>
          </p:nvSpPr>
          <p:spPr>
            <a:xfrm>
              <a:off x="3914344" y="5784824"/>
              <a:ext cx="1006363" cy="338276"/>
            </a:xfrm>
            <a:prstGeom prst="rect">
              <a:avLst/>
            </a:prstGeom>
            <a:solidFill>
              <a:schemeClr val="bg1">
                <a:lumMod val="85000"/>
              </a:schemeClr>
            </a:solidFill>
            <a:effectLst/>
          </p:spPr>
          <p:txBody>
            <a:bodyPr wrap="none">
              <a:spAutoFit/>
            </a:bodyPr>
            <a:lstStyle/>
            <a:p>
              <a:pPr fontAlgn="auto">
                <a:spcBef>
                  <a:spcPts val="0"/>
                </a:spcBef>
                <a:spcAft>
                  <a:spcPts val="0"/>
                </a:spcAft>
                <a:defRPr/>
              </a:pPr>
              <a:r>
                <a:rPr lang="zh-CN" altLang="en-US" sz="1600" dirty="0">
                  <a:solidFill>
                    <a:sysClr val="windowText" lastClr="000000"/>
                  </a:solidFill>
                  <a:latin typeface="微软雅黑" panose="020B0503020204020204" pitchFamily="34" charset="-122"/>
                  <a:ea typeface="微软雅黑" panose="020B0503020204020204" pitchFamily="34" charset="-122"/>
                </a:rPr>
                <a:t>项目基金</a:t>
              </a:r>
            </a:p>
          </p:txBody>
        </p:sp>
        <p:sp>
          <p:nvSpPr>
            <p:cNvPr id="148" name="Rectangle 147"/>
            <p:cNvSpPr/>
            <p:nvPr/>
          </p:nvSpPr>
          <p:spPr>
            <a:xfrm>
              <a:off x="5127059" y="5784824"/>
              <a:ext cx="1004776" cy="338276"/>
            </a:xfrm>
            <a:prstGeom prst="rect">
              <a:avLst/>
            </a:prstGeom>
            <a:solidFill>
              <a:schemeClr val="bg1">
                <a:lumMod val="85000"/>
              </a:schemeClr>
            </a:solidFill>
            <a:effectLst/>
          </p:spPr>
          <p:txBody>
            <a:bodyPr wrap="none">
              <a:spAutoFit/>
            </a:bodyPr>
            <a:lstStyle/>
            <a:p>
              <a:pPr fontAlgn="auto">
                <a:spcBef>
                  <a:spcPts val="0"/>
                </a:spcBef>
                <a:spcAft>
                  <a:spcPts val="0"/>
                </a:spcAft>
                <a:defRPr/>
              </a:pPr>
              <a:r>
                <a:rPr lang="zh-CN" altLang="en-US" sz="1600" dirty="0">
                  <a:solidFill>
                    <a:sysClr val="windowText" lastClr="000000"/>
                  </a:solidFill>
                  <a:latin typeface="微软雅黑" panose="020B0503020204020204" pitchFamily="34" charset="-122"/>
                  <a:ea typeface="微软雅黑" panose="020B0503020204020204" pitchFamily="34" charset="-122"/>
                </a:rPr>
                <a:t>开发环境</a:t>
              </a:r>
            </a:p>
          </p:txBody>
        </p:sp>
        <p:sp>
          <p:nvSpPr>
            <p:cNvPr id="149" name="Rectangle 148"/>
            <p:cNvSpPr/>
            <p:nvPr/>
          </p:nvSpPr>
          <p:spPr>
            <a:xfrm>
              <a:off x="6339775" y="5784824"/>
              <a:ext cx="1004776" cy="338276"/>
            </a:xfrm>
            <a:prstGeom prst="rect">
              <a:avLst/>
            </a:prstGeom>
            <a:solidFill>
              <a:schemeClr val="bg1">
                <a:lumMod val="85000"/>
              </a:schemeClr>
            </a:solidFill>
            <a:effectLst/>
          </p:spPr>
          <p:txBody>
            <a:bodyPr wrap="none">
              <a:spAutoFit/>
            </a:bodyPr>
            <a:lstStyle/>
            <a:p>
              <a:pPr fontAlgn="auto">
                <a:spcBef>
                  <a:spcPts val="0"/>
                </a:spcBef>
                <a:spcAft>
                  <a:spcPts val="0"/>
                </a:spcAft>
                <a:defRPr/>
              </a:pPr>
              <a:r>
                <a:rPr lang="zh-CN" altLang="en-US" sz="1600" dirty="0">
                  <a:solidFill>
                    <a:sysClr val="windowText" lastClr="000000"/>
                  </a:solidFill>
                  <a:latin typeface="微软雅黑" panose="020B0503020204020204" pitchFamily="34" charset="-122"/>
                  <a:ea typeface="微软雅黑" panose="020B0503020204020204" pitchFamily="34" charset="-122"/>
                </a:rPr>
                <a:t>人力支持</a:t>
              </a:r>
            </a:p>
          </p:txBody>
        </p:sp>
        <p:sp>
          <p:nvSpPr>
            <p:cNvPr id="150" name="Rectangle 149"/>
            <p:cNvSpPr/>
            <p:nvPr/>
          </p:nvSpPr>
          <p:spPr>
            <a:xfrm>
              <a:off x="7550902" y="5784824"/>
              <a:ext cx="1006363" cy="338276"/>
            </a:xfrm>
            <a:prstGeom prst="rect">
              <a:avLst/>
            </a:prstGeom>
            <a:solidFill>
              <a:schemeClr val="bg1">
                <a:lumMod val="85000"/>
              </a:schemeClr>
            </a:solidFill>
            <a:effectLst/>
          </p:spPr>
          <p:txBody>
            <a:bodyPr wrap="none">
              <a:spAutoFit/>
            </a:bodyPr>
            <a:lstStyle/>
            <a:p>
              <a:pPr fontAlgn="auto">
                <a:spcBef>
                  <a:spcPts val="0"/>
                </a:spcBef>
                <a:spcAft>
                  <a:spcPts val="0"/>
                </a:spcAft>
                <a:defRPr/>
              </a:pPr>
              <a:r>
                <a:rPr lang="zh-CN" altLang="en-US" sz="1600" dirty="0">
                  <a:solidFill>
                    <a:sysClr val="windowText" lastClr="000000"/>
                  </a:solidFill>
                  <a:latin typeface="微软雅黑" panose="020B0503020204020204" pitchFamily="34" charset="-122"/>
                  <a:ea typeface="微软雅黑" panose="020B0503020204020204" pitchFamily="34" charset="-122"/>
                </a:rPr>
                <a:t>社会资源</a:t>
              </a:r>
            </a:p>
          </p:txBody>
        </p:sp>
        <p:sp>
          <p:nvSpPr>
            <p:cNvPr id="110609" name="Rectangle 150"/>
            <p:cNvSpPr>
              <a:spLocks noChangeArrowheads="1"/>
            </p:cNvSpPr>
            <p:nvPr/>
          </p:nvSpPr>
          <p:spPr bwMode="auto">
            <a:xfrm>
              <a:off x="3492025" y="4625474"/>
              <a:ext cx="1330814" cy="338554"/>
            </a:xfrm>
            <a:prstGeom prst="rect">
              <a:avLst/>
            </a:prstGeom>
            <a:noFill/>
            <a:ln w="9525">
              <a:noFill/>
              <a:miter lim="800000"/>
              <a:headEnd/>
              <a:tailEnd/>
            </a:ln>
          </p:spPr>
          <p:txBody>
            <a:bodyPr wrap="none">
              <a:spAutoFit/>
            </a:bodyPr>
            <a:lstStyle/>
            <a:p>
              <a:pPr algn="ctr"/>
              <a:r>
                <a:rPr lang="en-US" altLang="zh-CN" sz="1600" b="1">
                  <a:solidFill>
                    <a:srgbClr val="000000"/>
                  </a:solidFill>
                  <a:latin typeface="微软雅黑" pitchFamily="34" charset="-122"/>
                  <a:ea typeface="微软雅黑" pitchFamily="34" charset="-122"/>
                </a:rPr>
                <a:t>2</a:t>
              </a:r>
              <a:r>
                <a:rPr lang="zh-CN" altLang="en-US" sz="1600" b="1">
                  <a:solidFill>
                    <a:srgbClr val="000000"/>
                  </a:solidFill>
                  <a:latin typeface="微软雅黑" pitchFamily="34" charset="-122"/>
                  <a:ea typeface="微软雅黑" pitchFamily="34" charset="-122"/>
                </a:rPr>
                <a:t>门以上课程</a:t>
              </a:r>
            </a:p>
          </p:txBody>
        </p:sp>
        <p:cxnSp>
          <p:nvCxnSpPr>
            <p:cNvPr id="154" name="Straight Connector 153"/>
            <p:cNvCxnSpPr>
              <a:stCxn id="110604" idx="2"/>
              <a:endCxn id="147" idx="0"/>
            </p:cNvCxnSpPr>
            <p:nvPr/>
          </p:nvCxnSpPr>
          <p:spPr bwMode="auto">
            <a:xfrm flipH="1">
              <a:off x="4417525" y="5579953"/>
              <a:ext cx="1803200" cy="204871"/>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155" name="Straight Connector 154"/>
            <p:cNvCxnSpPr>
              <a:stCxn id="110604" idx="2"/>
              <a:endCxn id="148" idx="0"/>
            </p:cNvCxnSpPr>
            <p:nvPr/>
          </p:nvCxnSpPr>
          <p:spPr bwMode="auto">
            <a:xfrm flipH="1">
              <a:off x="5630240" y="5579953"/>
              <a:ext cx="590484" cy="204871"/>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157" name="Straight Connector 156"/>
            <p:cNvCxnSpPr>
              <a:stCxn id="110604" idx="2"/>
              <a:endCxn id="149" idx="0"/>
            </p:cNvCxnSpPr>
            <p:nvPr/>
          </p:nvCxnSpPr>
          <p:spPr bwMode="auto">
            <a:xfrm>
              <a:off x="6220725" y="5579953"/>
              <a:ext cx="620644" cy="204871"/>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158" name="Straight Connector 157"/>
            <p:cNvCxnSpPr>
              <a:stCxn id="110604" idx="2"/>
              <a:endCxn id="150" idx="0"/>
            </p:cNvCxnSpPr>
            <p:nvPr/>
          </p:nvCxnSpPr>
          <p:spPr bwMode="auto">
            <a:xfrm>
              <a:off x="6220725" y="5579953"/>
              <a:ext cx="1833360" cy="204871"/>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110614" name="Rectangle 164"/>
            <p:cNvSpPr>
              <a:spLocks noChangeArrowheads="1"/>
            </p:cNvSpPr>
            <p:nvPr/>
          </p:nvSpPr>
          <p:spPr bwMode="auto">
            <a:xfrm>
              <a:off x="6236373" y="4625474"/>
              <a:ext cx="1415772" cy="338554"/>
            </a:xfrm>
            <a:prstGeom prst="rect">
              <a:avLst/>
            </a:prstGeom>
            <a:noFill/>
            <a:ln w="9525">
              <a:noFill/>
              <a:miter lim="800000"/>
              <a:headEnd/>
              <a:tailEnd/>
            </a:ln>
          </p:spPr>
          <p:txBody>
            <a:bodyPr wrap="none">
              <a:spAutoFit/>
            </a:bodyPr>
            <a:lstStyle/>
            <a:p>
              <a:pPr algn="ctr"/>
              <a:r>
                <a:rPr lang="zh-CN" altLang="en-US" sz="1600" b="1">
                  <a:solidFill>
                    <a:srgbClr val="000000"/>
                  </a:solidFill>
                  <a:latin typeface="微软雅黑" pitchFamily="34" charset="-122"/>
                  <a:ea typeface="微软雅黑" pitchFamily="34" charset="-122"/>
                </a:rPr>
                <a:t>主题创客活动</a:t>
              </a:r>
            </a:p>
          </p:txBody>
        </p:sp>
        <p:sp>
          <p:nvSpPr>
            <p:cNvPr id="110615" name="Rectangle 165"/>
            <p:cNvSpPr>
              <a:spLocks noChangeArrowheads="1"/>
            </p:cNvSpPr>
            <p:nvPr/>
          </p:nvSpPr>
          <p:spPr bwMode="auto">
            <a:xfrm>
              <a:off x="4924310" y="4625474"/>
              <a:ext cx="1210588" cy="338554"/>
            </a:xfrm>
            <a:prstGeom prst="rect">
              <a:avLst/>
            </a:prstGeom>
            <a:noFill/>
            <a:ln w="9525">
              <a:noFill/>
              <a:miter lim="800000"/>
              <a:headEnd/>
              <a:tailEnd/>
            </a:ln>
          </p:spPr>
          <p:txBody>
            <a:bodyPr wrap="none">
              <a:spAutoFit/>
            </a:bodyPr>
            <a:lstStyle/>
            <a:p>
              <a:pPr algn="ctr"/>
              <a:r>
                <a:rPr lang="zh-CN" altLang="en-US" sz="1600" b="1">
                  <a:solidFill>
                    <a:srgbClr val="000000"/>
                  </a:solidFill>
                  <a:latin typeface="微软雅黑" pitchFamily="34" charset="-122"/>
                  <a:ea typeface="微软雅黑" pitchFamily="34" charset="-122"/>
                </a:rPr>
                <a:t>培训与辅导</a:t>
              </a:r>
            </a:p>
          </p:txBody>
        </p:sp>
        <p:sp>
          <p:nvSpPr>
            <p:cNvPr id="110616" name="Rectangle 166"/>
            <p:cNvSpPr>
              <a:spLocks noChangeArrowheads="1"/>
            </p:cNvSpPr>
            <p:nvPr/>
          </p:nvSpPr>
          <p:spPr bwMode="auto">
            <a:xfrm>
              <a:off x="7651024" y="4625474"/>
              <a:ext cx="1415773" cy="338554"/>
            </a:xfrm>
            <a:prstGeom prst="rect">
              <a:avLst/>
            </a:prstGeom>
            <a:noFill/>
            <a:ln w="9525">
              <a:noFill/>
              <a:miter lim="800000"/>
              <a:headEnd/>
              <a:tailEnd/>
            </a:ln>
          </p:spPr>
          <p:txBody>
            <a:bodyPr wrap="none">
              <a:spAutoFit/>
            </a:bodyPr>
            <a:lstStyle/>
            <a:p>
              <a:pPr algn="ctr"/>
              <a:r>
                <a:rPr lang="zh-CN" altLang="en-US" sz="1600" b="1">
                  <a:solidFill>
                    <a:srgbClr val="000000"/>
                  </a:solidFill>
                  <a:latin typeface="微软雅黑" pitchFamily="34" charset="-122"/>
                  <a:ea typeface="微软雅黑" pitchFamily="34" charset="-122"/>
                </a:rPr>
                <a:t>产品项目指导</a:t>
              </a:r>
            </a:p>
          </p:txBody>
        </p:sp>
        <p:cxnSp>
          <p:nvCxnSpPr>
            <p:cNvPr id="110617" name="Elbow Connector 168"/>
            <p:cNvCxnSpPr>
              <a:cxnSpLocks noChangeShapeType="1"/>
              <a:stCxn id="110604" idx="0"/>
              <a:endCxn id="110609" idx="2"/>
            </p:cNvCxnSpPr>
            <p:nvPr/>
          </p:nvCxnSpPr>
          <p:spPr bwMode="auto">
            <a:xfrm rot="16200000" flipV="1">
              <a:off x="5066319" y="4055141"/>
              <a:ext cx="245970" cy="2063743"/>
            </a:xfrm>
            <a:prstGeom prst="bentConnector3">
              <a:avLst>
                <a:gd name="adj1" fmla="val 50000"/>
              </a:avLst>
            </a:prstGeom>
            <a:noFill/>
            <a:ln w="9525" algn="ctr">
              <a:solidFill>
                <a:schemeClr val="tx1"/>
              </a:solidFill>
              <a:round/>
              <a:headEnd/>
              <a:tailEnd/>
            </a:ln>
          </p:spPr>
        </p:cxnSp>
        <p:cxnSp>
          <p:nvCxnSpPr>
            <p:cNvPr id="110618" name="Elbow Connector 169"/>
            <p:cNvCxnSpPr>
              <a:cxnSpLocks noChangeShapeType="1"/>
              <a:stCxn id="110604" idx="0"/>
              <a:endCxn id="110615" idx="2"/>
            </p:cNvCxnSpPr>
            <p:nvPr/>
          </p:nvCxnSpPr>
          <p:spPr bwMode="auto">
            <a:xfrm rot="16200000" flipV="1">
              <a:off x="5752405" y="4741227"/>
              <a:ext cx="245970" cy="691571"/>
            </a:xfrm>
            <a:prstGeom prst="bentConnector3">
              <a:avLst>
                <a:gd name="adj1" fmla="val 50000"/>
              </a:avLst>
            </a:prstGeom>
            <a:noFill/>
            <a:ln w="9525" algn="ctr">
              <a:solidFill>
                <a:schemeClr val="tx1"/>
              </a:solidFill>
              <a:round/>
              <a:headEnd/>
              <a:tailEnd/>
            </a:ln>
          </p:spPr>
        </p:cxnSp>
        <p:cxnSp>
          <p:nvCxnSpPr>
            <p:cNvPr id="110619" name="Elbow Connector 170"/>
            <p:cNvCxnSpPr>
              <a:cxnSpLocks noChangeShapeType="1"/>
              <a:stCxn id="110604" idx="0"/>
              <a:endCxn id="110614" idx="2"/>
            </p:cNvCxnSpPr>
            <p:nvPr/>
          </p:nvCxnSpPr>
          <p:spPr bwMode="auto">
            <a:xfrm rot="5400000" flipH="1" flipV="1">
              <a:off x="6459732" y="4725471"/>
              <a:ext cx="245970" cy="723084"/>
            </a:xfrm>
            <a:prstGeom prst="bentConnector3">
              <a:avLst>
                <a:gd name="adj1" fmla="val 50000"/>
              </a:avLst>
            </a:prstGeom>
            <a:noFill/>
            <a:ln w="9525" algn="ctr">
              <a:solidFill>
                <a:schemeClr val="tx1"/>
              </a:solidFill>
              <a:round/>
              <a:headEnd/>
              <a:tailEnd/>
            </a:ln>
          </p:spPr>
        </p:cxnSp>
        <p:cxnSp>
          <p:nvCxnSpPr>
            <p:cNvPr id="110620" name="Elbow Connector 171"/>
            <p:cNvCxnSpPr>
              <a:cxnSpLocks noChangeShapeType="1"/>
              <a:stCxn id="110604" idx="0"/>
              <a:endCxn id="110616" idx="2"/>
            </p:cNvCxnSpPr>
            <p:nvPr/>
          </p:nvCxnSpPr>
          <p:spPr bwMode="auto">
            <a:xfrm rot="5400000" flipH="1" flipV="1">
              <a:off x="7167058" y="4018145"/>
              <a:ext cx="245970" cy="2137736"/>
            </a:xfrm>
            <a:prstGeom prst="bentConnector3">
              <a:avLst>
                <a:gd name="adj1" fmla="val 50000"/>
              </a:avLst>
            </a:prstGeom>
            <a:noFill/>
            <a:ln w="9525" algn="ctr">
              <a:solidFill>
                <a:schemeClr val="tx1"/>
              </a:solidFill>
              <a:round/>
              <a:headEnd/>
              <a:tailEnd/>
            </a:ln>
          </p:spPr>
        </p:cxnSp>
        <p:sp>
          <p:nvSpPr>
            <p:cNvPr id="188" name="Rectangle 187"/>
            <p:cNvSpPr/>
            <p:nvPr/>
          </p:nvSpPr>
          <p:spPr>
            <a:xfrm>
              <a:off x="4620702" y="5209913"/>
              <a:ext cx="877791" cy="370039"/>
            </a:xfrm>
            <a:prstGeom prst="rect">
              <a:avLst/>
            </a:prstGeom>
            <a:solidFill>
              <a:srgbClr val="E3F1F5"/>
            </a:solidFill>
            <a:effectLst/>
          </p:spPr>
          <p:txBody>
            <a:bodyPr wrap="none">
              <a:spAutoFit/>
            </a:bodyPr>
            <a:lstStyle/>
            <a:p>
              <a:pPr fontAlgn="auto">
                <a:spcBef>
                  <a:spcPts val="0"/>
                </a:spcBef>
                <a:spcAft>
                  <a:spcPts val="0"/>
                </a:spcAft>
                <a:defRPr/>
              </a:pPr>
              <a:r>
                <a:rPr lang="zh-CN" altLang="en-US" dirty="0">
                  <a:solidFill>
                    <a:schemeClr val="bg1">
                      <a:lumMod val="65000"/>
                    </a:schemeClr>
                  </a:solidFill>
                  <a:latin typeface="微软雅黑" pitchFamily="34" charset="-122"/>
                  <a:ea typeface="微软雅黑" pitchFamily="34" charset="-122"/>
                </a:rPr>
                <a:t>实验室</a:t>
              </a:r>
              <a:endParaRPr lang="zh-CN" altLang="en-US" dirty="0">
                <a:solidFill>
                  <a:schemeClr val="bg1">
                    <a:lumMod val="65000"/>
                  </a:schemeClr>
                </a:solidFill>
                <a:latin typeface="+mn-lt"/>
                <a:ea typeface="+mn-ea"/>
              </a:endParaRPr>
            </a:p>
          </p:txBody>
        </p:sp>
        <p:sp>
          <p:nvSpPr>
            <p:cNvPr id="189" name="Rectangle 188"/>
            <p:cNvSpPr/>
            <p:nvPr/>
          </p:nvSpPr>
          <p:spPr>
            <a:xfrm>
              <a:off x="6944544" y="5209913"/>
              <a:ext cx="876203" cy="370039"/>
            </a:xfrm>
            <a:prstGeom prst="rect">
              <a:avLst/>
            </a:prstGeom>
            <a:solidFill>
              <a:srgbClr val="E3F1F5"/>
            </a:solidFill>
            <a:effectLst/>
          </p:spPr>
          <p:txBody>
            <a:bodyPr wrap="none">
              <a:spAutoFit/>
            </a:bodyPr>
            <a:lstStyle/>
            <a:p>
              <a:pPr fontAlgn="auto">
                <a:spcBef>
                  <a:spcPts val="0"/>
                </a:spcBef>
                <a:spcAft>
                  <a:spcPts val="0"/>
                </a:spcAft>
                <a:defRPr/>
              </a:pPr>
              <a:r>
                <a:rPr lang="zh-CN" altLang="en-US" dirty="0">
                  <a:solidFill>
                    <a:schemeClr val="bg1">
                      <a:lumMod val="65000"/>
                    </a:schemeClr>
                  </a:solidFill>
                  <a:latin typeface="微软雅黑" pitchFamily="34" charset="-122"/>
                  <a:ea typeface="微软雅黑" pitchFamily="34" charset="-122"/>
                </a:rPr>
                <a:t>实验室</a:t>
              </a:r>
              <a:endParaRPr lang="zh-CN" altLang="en-US" dirty="0">
                <a:solidFill>
                  <a:schemeClr val="bg1">
                    <a:lumMod val="65000"/>
                  </a:schemeClr>
                </a:solidFill>
                <a:latin typeface="+mn-lt"/>
                <a:ea typeface="+mn-ea"/>
              </a:endParaRPr>
            </a:p>
          </p:txBody>
        </p:sp>
        <p:sp>
          <p:nvSpPr>
            <p:cNvPr id="110623" name="Rectangle 191"/>
            <p:cNvSpPr>
              <a:spLocks noChangeArrowheads="1"/>
            </p:cNvSpPr>
            <p:nvPr/>
          </p:nvSpPr>
          <p:spPr bwMode="auto">
            <a:xfrm>
              <a:off x="2882583" y="5221468"/>
              <a:ext cx="1620957" cy="338554"/>
            </a:xfrm>
            <a:prstGeom prst="rect">
              <a:avLst/>
            </a:prstGeom>
            <a:noFill/>
            <a:ln w="9525">
              <a:noFill/>
              <a:miter lim="800000"/>
              <a:headEnd/>
              <a:tailEnd/>
            </a:ln>
          </p:spPr>
          <p:txBody>
            <a:bodyPr wrap="none">
              <a:spAutoFit/>
            </a:bodyPr>
            <a:lstStyle/>
            <a:p>
              <a:pPr algn="ctr"/>
              <a:r>
                <a:rPr lang="zh-CN" altLang="en-US" sz="1600">
                  <a:solidFill>
                    <a:srgbClr val="000000"/>
                  </a:solidFill>
                  <a:latin typeface="微软雅黑" pitchFamily="34" charset="-122"/>
                  <a:ea typeface="微软雅黑" pitchFamily="34" charset="-122"/>
                </a:rPr>
                <a:t>跨学科评价机制</a:t>
              </a:r>
            </a:p>
          </p:txBody>
        </p:sp>
        <p:sp>
          <p:nvSpPr>
            <p:cNvPr id="193" name="Rectangle 192"/>
            <p:cNvSpPr/>
            <p:nvPr/>
          </p:nvSpPr>
          <p:spPr>
            <a:xfrm>
              <a:off x="8106466" y="5209913"/>
              <a:ext cx="561913" cy="370039"/>
            </a:xfrm>
            <a:prstGeom prst="rect">
              <a:avLst/>
            </a:prstGeom>
            <a:solidFill>
              <a:srgbClr val="E3F1F5"/>
            </a:solidFill>
            <a:effectLst/>
          </p:spPr>
          <p:txBody>
            <a:bodyPr wrap="none">
              <a:spAutoFit/>
            </a:bodyPr>
            <a:lstStyle/>
            <a:p>
              <a:pPr fontAlgn="auto">
                <a:spcBef>
                  <a:spcPts val="0"/>
                </a:spcBef>
                <a:spcAft>
                  <a:spcPts val="0"/>
                </a:spcAft>
                <a:defRPr/>
              </a:pPr>
              <a:r>
                <a:rPr lang="en-US" altLang="zh-CN" dirty="0">
                  <a:solidFill>
                    <a:schemeClr val="bg1">
                      <a:lumMod val="65000"/>
                    </a:schemeClr>
                  </a:solidFill>
                  <a:latin typeface="+mn-lt"/>
                  <a:ea typeface="+mn-ea"/>
                </a:rPr>
                <a:t>……</a:t>
              </a:r>
              <a:endParaRPr lang="zh-CN" altLang="en-US" dirty="0">
                <a:solidFill>
                  <a:schemeClr val="bg1">
                    <a:lumMod val="65000"/>
                  </a:schemeClr>
                </a:solidFill>
                <a:latin typeface="+mn-lt"/>
                <a:ea typeface="+mn-ea"/>
              </a:endParaRPr>
            </a:p>
          </p:txBody>
        </p:sp>
      </p:grpSp>
      <p:sp>
        <p:nvSpPr>
          <p:cNvPr id="110603" name="Slide Number Placeholder 1"/>
          <p:cNvSpPr>
            <a:spLocks noGrp="1"/>
          </p:cNvSpPr>
          <p:nvPr>
            <p:ph type="sldNum" sz="quarter" idx="12"/>
          </p:nvPr>
        </p:nvSpPr>
        <p:spPr>
          <a:noFill/>
        </p:spPr>
        <p:txBody>
          <a:bodyPr/>
          <a:lstStyle/>
          <a:p>
            <a:pPr fontAlgn="base">
              <a:spcBef>
                <a:spcPct val="0"/>
              </a:spcBef>
              <a:spcAft>
                <a:spcPct val="0"/>
              </a:spcAft>
            </a:pPr>
            <a:fld id="{ED12506A-68A5-4064-A57E-88031628F8D4}" type="slidenum">
              <a:rPr lang="en-US" altLang="zh-CN" smtClean="0">
                <a:ea typeface="宋体" charset="-122"/>
              </a:rPr>
              <a:pPr fontAlgn="base">
                <a:spcBef>
                  <a:spcPct val="0"/>
                </a:spcBef>
                <a:spcAft>
                  <a:spcPct val="0"/>
                </a:spcAft>
              </a:pPr>
              <a:t>15</a:t>
            </a:fld>
            <a:endParaRPr lang="en-US" altLang="zh-CN" smtClean="0">
              <a:ea typeface="宋体" charset="-122"/>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711200" y="2224612"/>
          <a:ext cx="724702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2" name="Title 1"/>
          <p:cNvSpPr txBox="1">
            <a:spLocks/>
          </p:cNvSpPr>
          <p:nvPr/>
        </p:nvSpPr>
        <p:spPr>
          <a:xfrm>
            <a:off x="539750" y="260350"/>
            <a:ext cx="6337300" cy="538163"/>
          </a:xfrm>
          <a:prstGeom prst="rect">
            <a:avLst/>
          </a:prstGeom>
          <a:noFill/>
          <a:ln w="9525">
            <a:noFill/>
            <a:miter lim="800000"/>
            <a:headEnd/>
            <a:tailEnd/>
          </a:ln>
        </p:spPr>
        <p:txBody>
          <a:bodyPr anchor="b"/>
          <a:lstStyle>
            <a:lvl1pPr algn="l" rtl="0" eaLnBrk="0" fontAlgn="base" hangingPunct="0">
              <a:spcBef>
                <a:spcPct val="0"/>
              </a:spcBef>
              <a:spcAft>
                <a:spcPct val="0"/>
              </a:spcAft>
              <a:defRPr sz="2800">
                <a:solidFill>
                  <a:srgbClr val="CC3399"/>
                </a:solidFill>
                <a:latin typeface="+mj-lt"/>
                <a:ea typeface="+mj-ea"/>
                <a:cs typeface="+mj-cs"/>
              </a:defRPr>
            </a:lvl1pPr>
            <a:lvl2pPr algn="l" rtl="0" eaLnBrk="0" fontAlgn="base" hangingPunct="0">
              <a:spcBef>
                <a:spcPct val="0"/>
              </a:spcBef>
              <a:spcAft>
                <a:spcPct val="0"/>
              </a:spcAft>
              <a:defRPr sz="2800">
                <a:solidFill>
                  <a:srgbClr val="CC3399"/>
                </a:solidFill>
                <a:latin typeface="Verdana" pitchFamily="34" charset="0"/>
                <a:ea typeface="黑体" pitchFamily="2" charset="-122"/>
              </a:defRPr>
            </a:lvl2pPr>
            <a:lvl3pPr algn="l" rtl="0" eaLnBrk="0" fontAlgn="base" hangingPunct="0">
              <a:spcBef>
                <a:spcPct val="0"/>
              </a:spcBef>
              <a:spcAft>
                <a:spcPct val="0"/>
              </a:spcAft>
              <a:defRPr sz="2800">
                <a:solidFill>
                  <a:srgbClr val="CC3399"/>
                </a:solidFill>
                <a:latin typeface="Verdana" pitchFamily="34" charset="0"/>
                <a:ea typeface="黑体" pitchFamily="2" charset="-122"/>
              </a:defRPr>
            </a:lvl3pPr>
            <a:lvl4pPr algn="l" rtl="0" eaLnBrk="0" fontAlgn="base" hangingPunct="0">
              <a:spcBef>
                <a:spcPct val="0"/>
              </a:spcBef>
              <a:spcAft>
                <a:spcPct val="0"/>
              </a:spcAft>
              <a:defRPr sz="2800">
                <a:solidFill>
                  <a:srgbClr val="CC3399"/>
                </a:solidFill>
                <a:latin typeface="Verdana" pitchFamily="34" charset="0"/>
                <a:ea typeface="黑体" pitchFamily="2" charset="-122"/>
              </a:defRPr>
            </a:lvl4pPr>
            <a:lvl5pPr algn="l" rtl="0" eaLnBrk="0" fontAlgn="base" hangingPunct="0">
              <a:spcBef>
                <a:spcPct val="0"/>
              </a:spcBef>
              <a:spcAft>
                <a:spcPct val="0"/>
              </a:spcAft>
              <a:defRPr sz="2800">
                <a:solidFill>
                  <a:srgbClr val="CC3399"/>
                </a:solidFill>
                <a:latin typeface="Verdana" pitchFamily="34" charset="0"/>
                <a:ea typeface="黑体" pitchFamily="2" charset="-122"/>
              </a:defRPr>
            </a:lvl5pPr>
            <a:lvl6pPr marL="457200" algn="l" rtl="0" fontAlgn="base">
              <a:spcBef>
                <a:spcPct val="0"/>
              </a:spcBef>
              <a:spcAft>
                <a:spcPct val="0"/>
              </a:spcAft>
              <a:defRPr sz="2800">
                <a:solidFill>
                  <a:srgbClr val="CC3399"/>
                </a:solidFill>
                <a:latin typeface="Verdana" pitchFamily="34" charset="0"/>
                <a:ea typeface="黑体" pitchFamily="2" charset="-122"/>
              </a:defRPr>
            </a:lvl6pPr>
            <a:lvl7pPr marL="914400" algn="l" rtl="0" fontAlgn="base">
              <a:spcBef>
                <a:spcPct val="0"/>
              </a:spcBef>
              <a:spcAft>
                <a:spcPct val="0"/>
              </a:spcAft>
              <a:defRPr sz="2800">
                <a:solidFill>
                  <a:srgbClr val="CC3399"/>
                </a:solidFill>
                <a:latin typeface="Verdana" pitchFamily="34" charset="0"/>
                <a:ea typeface="黑体" pitchFamily="2" charset="-122"/>
              </a:defRPr>
            </a:lvl7pPr>
            <a:lvl8pPr marL="1371600" algn="l" rtl="0" fontAlgn="base">
              <a:spcBef>
                <a:spcPct val="0"/>
              </a:spcBef>
              <a:spcAft>
                <a:spcPct val="0"/>
              </a:spcAft>
              <a:defRPr sz="2800">
                <a:solidFill>
                  <a:srgbClr val="CC3399"/>
                </a:solidFill>
                <a:latin typeface="Verdana" pitchFamily="34" charset="0"/>
                <a:ea typeface="黑体" pitchFamily="2" charset="-122"/>
              </a:defRPr>
            </a:lvl8pPr>
            <a:lvl9pPr marL="1828800" algn="l" rtl="0" fontAlgn="base">
              <a:spcBef>
                <a:spcPct val="0"/>
              </a:spcBef>
              <a:spcAft>
                <a:spcPct val="0"/>
              </a:spcAft>
              <a:defRPr sz="2800">
                <a:solidFill>
                  <a:srgbClr val="CC3399"/>
                </a:solidFill>
                <a:latin typeface="Verdana" pitchFamily="34" charset="0"/>
                <a:ea typeface="黑体" pitchFamily="2" charset="-122"/>
              </a:defRPr>
            </a:lvl9pPr>
          </a:lstStyle>
          <a:p>
            <a:pPr defTabSz="914400">
              <a:defRPr/>
            </a:pPr>
            <a:r>
              <a:rPr lang="zh-CN" altLang="en-US" dirty="0" smtClean="0">
                <a:latin typeface="微软雅黑" panose="020B0503020204020204" pitchFamily="34" charset="-122"/>
                <a:ea typeface="微软雅黑" panose="020B0503020204020204" pitchFamily="34" charset="-122"/>
              </a:rPr>
              <a:t>法</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创新实验室架构详解</a:t>
            </a:r>
            <a:endParaRPr lang="zh-CN" altLang="en-US" kern="0" dirty="0">
              <a:latin typeface="微软雅黑" panose="020B0503020204020204" pitchFamily="34" charset="-122"/>
              <a:ea typeface="微软雅黑" panose="020B0503020204020204" pitchFamily="34" charset="-122"/>
            </a:endParaRPr>
          </a:p>
        </p:txBody>
      </p:sp>
      <p:grpSp>
        <p:nvGrpSpPr>
          <p:cNvPr id="111619" name="Group 16"/>
          <p:cNvGrpSpPr>
            <a:grpSpLocks/>
          </p:cNvGrpSpPr>
          <p:nvPr/>
        </p:nvGrpSpPr>
        <p:grpSpPr bwMode="auto">
          <a:xfrm>
            <a:off x="1784350" y="3070081"/>
            <a:ext cx="5992813" cy="3330575"/>
            <a:chOff x="2165684" y="1528011"/>
            <a:chExt cx="5991729" cy="3330474"/>
          </a:xfrm>
        </p:grpSpPr>
        <p:sp>
          <p:nvSpPr>
            <p:cNvPr id="66" name="Rounded Rectangle 65"/>
            <p:cNvSpPr/>
            <p:nvPr/>
          </p:nvSpPr>
          <p:spPr bwMode="auto">
            <a:xfrm>
              <a:off x="2165684" y="3705995"/>
              <a:ext cx="5774280" cy="115249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wrap="none" anchor="b"/>
            <a:lstStyle/>
            <a:p>
              <a:pPr defTabSz="914400" eaLnBrk="0" hangingPunct="0">
                <a:defRPr/>
              </a:pPr>
              <a:r>
                <a:rPr lang="zh-CN" altLang="en-US" dirty="0">
                  <a:ea typeface="宋体" pitchFamily="2" charset="-122"/>
                </a:rPr>
                <a:t>创客交叉融合空间</a:t>
              </a:r>
            </a:p>
          </p:txBody>
        </p:sp>
        <p:sp>
          <p:nvSpPr>
            <p:cNvPr id="4" name="Rounded Rectangle 3"/>
            <p:cNvSpPr/>
            <p:nvPr/>
          </p:nvSpPr>
          <p:spPr bwMode="auto">
            <a:xfrm>
              <a:off x="3079919" y="1528011"/>
              <a:ext cx="3239502" cy="576246"/>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none" anchor="ctr"/>
            <a:lstStyle/>
            <a:p>
              <a:pPr algn="ctr" defTabSz="914400" eaLnBrk="0" hangingPunct="0">
                <a:defRPr/>
              </a:pPr>
              <a:r>
                <a:rPr lang="zh-CN" altLang="en-US" dirty="0">
                  <a:ea typeface="宋体" pitchFamily="2" charset="-122"/>
                </a:rPr>
                <a:t>院系、课题组、学科实验室</a:t>
              </a:r>
            </a:p>
          </p:txBody>
        </p:sp>
        <p:sp>
          <p:nvSpPr>
            <p:cNvPr id="65" name="Rounded Rectangle 64"/>
            <p:cNvSpPr/>
            <p:nvPr/>
          </p:nvSpPr>
          <p:spPr bwMode="auto">
            <a:xfrm>
              <a:off x="4356038" y="3994911"/>
              <a:ext cx="3239502" cy="576246"/>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none" anchor="ctr"/>
            <a:lstStyle/>
            <a:p>
              <a:pPr algn="ctr" defTabSz="914400" eaLnBrk="0" hangingPunct="0">
                <a:defRPr/>
              </a:pPr>
              <a:r>
                <a:rPr lang="zh-CN" altLang="en-US" dirty="0">
                  <a:ea typeface="宋体" pitchFamily="2" charset="-122"/>
                </a:rPr>
                <a:t>跨学科创新实验室群</a:t>
              </a:r>
            </a:p>
          </p:txBody>
        </p:sp>
        <p:cxnSp>
          <p:nvCxnSpPr>
            <p:cNvPr id="111625" name="Elbow Connector 5"/>
            <p:cNvCxnSpPr>
              <a:cxnSpLocks noChangeShapeType="1"/>
              <a:stCxn id="4" idx="1"/>
              <a:endCxn id="65" idx="1"/>
            </p:cNvCxnSpPr>
            <p:nvPr/>
          </p:nvCxnSpPr>
          <p:spPr bwMode="auto">
            <a:xfrm rot="10800000" flipH="1" flipV="1">
              <a:off x="3080083" y="1816011"/>
              <a:ext cx="1275347" cy="2466474"/>
            </a:xfrm>
            <a:prstGeom prst="bentConnector3">
              <a:avLst>
                <a:gd name="adj1" fmla="val -17926"/>
              </a:avLst>
            </a:prstGeom>
            <a:noFill/>
            <a:ln w="9525" algn="ctr">
              <a:solidFill>
                <a:schemeClr val="tx1"/>
              </a:solidFill>
              <a:round/>
              <a:headEnd/>
              <a:tailEnd type="triangle" w="med" len="med"/>
            </a:ln>
          </p:spPr>
        </p:cxnSp>
        <p:cxnSp>
          <p:nvCxnSpPr>
            <p:cNvPr id="111626" name="Elbow Connector 70"/>
            <p:cNvCxnSpPr>
              <a:cxnSpLocks noChangeShapeType="1"/>
              <a:stCxn id="66" idx="3"/>
              <a:endCxn id="4" idx="3"/>
            </p:cNvCxnSpPr>
            <p:nvPr/>
          </p:nvCxnSpPr>
          <p:spPr bwMode="auto">
            <a:xfrm flipH="1" flipV="1">
              <a:off x="6320084" y="1816011"/>
              <a:ext cx="1620000" cy="2466474"/>
            </a:xfrm>
            <a:prstGeom prst="bentConnector3">
              <a:avLst>
                <a:gd name="adj1" fmla="val -14111"/>
              </a:avLst>
            </a:prstGeom>
            <a:noFill/>
            <a:ln w="9525" algn="ctr">
              <a:solidFill>
                <a:schemeClr val="tx1"/>
              </a:solidFill>
              <a:round/>
              <a:headEnd/>
              <a:tailEnd type="triangle" w="med" len="med"/>
            </a:ln>
          </p:spPr>
        </p:cxnSp>
        <p:sp>
          <p:nvSpPr>
            <p:cNvPr id="111627" name="TextBox 13"/>
            <p:cNvSpPr txBox="1">
              <a:spLocks noChangeArrowheads="1"/>
            </p:cNvSpPr>
            <p:nvPr/>
          </p:nvSpPr>
          <p:spPr bwMode="auto">
            <a:xfrm>
              <a:off x="2863514" y="3060154"/>
              <a:ext cx="2980331" cy="646331"/>
            </a:xfrm>
            <a:prstGeom prst="rect">
              <a:avLst/>
            </a:prstGeom>
            <a:noFill/>
            <a:ln w="9525">
              <a:noFill/>
              <a:miter lim="800000"/>
              <a:headEnd/>
              <a:tailEnd/>
            </a:ln>
          </p:spPr>
          <p:txBody>
            <a:bodyPr>
              <a:spAutoFit/>
            </a:bodyPr>
            <a:lstStyle/>
            <a:p>
              <a:r>
                <a:rPr lang="en-US" altLang="zh-CN">
                  <a:latin typeface="Verdana" pitchFamily="34" charset="0"/>
                  <a:ea typeface="黑体" pitchFamily="49" charset="-122"/>
                </a:rPr>
                <a:t>- </a:t>
              </a:r>
              <a:r>
                <a:rPr lang="zh-CN" altLang="en-US">
                  <a:latin typeface="Verdana" pitchFamily="34" charset="0"/>
                  <a:ea typeface="黑体" pitchFamily="49" charset="-122"/>
                </a:rPr>
                <a:t>提供师资、课程、项目</a:t>
              </a:r>
              <a:endParaRPr lang="en-US" altLang="zh-CN">
                <a:latin typeface="Verdana" pitchFamily="34" charset="0"/>
                <a:ea typeface="黑体" pitchFamily="49" charset="-122"/>
              </a:endParaRPr>
            </a:p>
            <a:p>
              <a:r>
                <a:rPr lang="en-US" altLang="zh-CN">
                  <a:latin typeface="Verdana" pitchFamily="34" charset="0"/>
                  <a:ea typeface="黑体" pitchFamily="49" charset="-122"/>
                </a:rPr>
                <a:t>- </a:t>
              </a:r>
              <a:r>
                <a:rPr lang="zh-CN" altLang="en-US">
                  <a:latin typeface="Verdana" pitchFamily="34" charset="0"/>
                  <a:ea typeface="黑体" pitchFamily="49" charset="-122"/>
                </a:rPr>
                <a:t>提供项目跨学科评价参考</a:t>
              </a:r>
              <a:endParaRPr lang="en-US" altLang="zh-CN">
                <a:latin typeface="Verdana" pitchFamily="34" charset="0"/>
                <a:ea typeface="黑体" pitchFamily="49" charset="-122"/>
              </a:endParaRPr>
            </a:p>
          </p:txBody>
        </p:sp>
        <p:sp>
          <p:nvSpPr>
            <p:cNvPr id="111628" name="TextBox 76"/>
            <p:cNvSpPr txBox="1">
              <a:spLocks noChangeArrowheads="1"/>
            </p:cNvSpPr>
            <p:nvPr/>
          </p:nvSpPr>
          <p:spPr bwMode="auto">
            <a:xfrm>
              <a:off x="4571998" y="2113791"/>
              <a:ext cx="3585415" cy="646331"/>
            </a:xfrm>
            <a:prstGeom prst="rect">
              <a:avLst/>
            </a:prstGeom>
            <a:noFill/>
            <a:ln w="9525">
              <a:noFill/>
              <a:miter lim="800000"/>
              <a:headEnd/>
              <a:tailEnd/>
            </a:ln>
          </p:spPr>
          <p:txBody>
            <a:bodyPr>
              <a:spAutoFit/>
            </a:bodyPr>
            <a:lstStyle/>
            <a:p>
              <a:pPr algn="r"/>
              <a:r>
                <a:rPr lang="en-US" altLang="zh-CN">
                  <a:latin typeface="Verdana" pitchFamily="34" charset="0"/>
                  <a:ea typeface="黑体" pitchFamily="49" charset="-122"/>
                </a:rPr>
                <a:t>- </a:t>
              </a:r>
              <a:r>
                <a:rPr lang="zh-CN" altLang="en-US">
                  <a:latin typeface="Verdana" pitchFamily="34" charset="0"/>
                  <a:ea typeface="黑体" pitchFamily="49" charset="-122"/>
                </a:rPr>
                <a:t>提供学生综合实践能力培养平台</a:t>
              </a:r>
              <a:endParaRPr lang="en-US" altLang="zh-CN">
                <a:latin typeface="Verdana" pitchFamily="34" charset="0"/>
                <a:ea typeface="黑体" pitchFamily="49" charset="-122"/>
              </a:endParaRPr>
            </a:p>
            <a:p>
              <a:pPr algn="r"/>
              <a:r>
                <a:rPr lang="en-US" altLang="zh-CN">
                  <a:latin typeface="Verdana" pitchFamily="34" charset="0"/>
                  <a:ea typeface="黑体" pitchFamily="49" charset="-122"/>
                </a:rPr>
                <a:t>- </a:t>
              </a:r>
              <a:r>
                <a:rPr lang="zh-CN" altLang="en-US">
                  <a:latin typeface="Verdana" pitchFamily="34" charset="0"/>
                  <a:ea typeface="黑体" pitchFamily="49" charset="-122"/>
                </a:rPr>
                <a:t>合作项目成果支持学科发展</a:t>
              </a:r>
            </a:p>
          </p:txBody>
        </p:sp>
      </p:grpSp>
      <p:sp>
        <p:nvSpPr>
          <p:cNvPr id="111620" name="Slide Number Placeholder 17"/>
          <p:cNvSpPr>
            <a:spLocks noGrp="1"/>
          </p:cNvSpPr>
          <p:nvPr>
            <p:ph type="sldNum" sz="quarter" idx="12"/>
          </p:nvPr>
        </p:nvSpPr>
        <p:spPr>
          <a:noFill/>
        </p:spPr>
        <p:txBody>
          <a:bodyPr/>
          <a:lstStyle/>
          <a:p>
            <a:pPr fontAlgn="base">
              <a:spcBef>
                <a:spcPct val="0"/>
              </a:spcBef>
              <a:spcAft>
                <a:spcPct val="0"/>
              </a:spcAft>
            </a:pPr>
            <a:fld id="{F1BE468C-E955-44D6-98CD-9543BA145669}" type="slidenum">
              <a:rPr lang="en-US" altLang="zh-CN" smtClean="0">
                <a:ea typeface="宋体" charset="-122"/>
              </a:rPr>
              <a:pPr fontAlgn="base">
                <a:spcBef>
                  <a:spcPct val="0"/>
                </a:spcBef>
                <a:spcAft>
                  <a:spcPct val="0"/>
                </a:spcAft>
              </a:pPr>
              <a:t>16</a:t>
            </a:fld>
            <a:endParaRPr lang="en-US" altLang="zh-CN" smtClean="0">
              <a:ea typeface="宋体" charset="-122"/>
            </a:endParaRPr>
          </a:p>
        </p:txBody>
      </p:sp>
      <p:sp>
        <p:nvSpPr>
          <p:cNvPr id="6" name="Trapezoid 5"/>
          <p:cNvSpPr/>
          <p:nvPr/>
        </p:nvSpPr>
        <p:spPr bwMode="auto">
          <a:xfrm flipV="1">
            <a:off x="711200" y="2628756"/>
            <a:ext cx="7246938" cy="384175"/>
          </a:xfrm>
          <a:prstGeom prst="trapezoid">
            <a:avLst>
              <a:gd name="adj" fmla="val 526948"/>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lstStyle/>
          <a:p>
            <a:pPr algn="ctr" defTabSz="914400" eaLnBrk="0" hangingPunct="0">
              <a:defRPr/>
            </a:pPr>
            <a:endParaRPr lang="zh-CN" altLang="en-US">
              <a:solidFill>
                <a:schemeClr val="tx1"/>
              </a:solidFill>
              <a:latin typeface="Arial" charset="0"/>
              <a:ea typeface="宋体" pitchFamily="2" charset="-122"/>
            </a:endParaRPr>
          </a:p>
        </p:txBody>
      </p:sp>
      <p:sp>
        <p:nvSpPr>
          <p:cNvPr id="14" name="Down Arrow Callout 1"/>
          <p:cNvSpPr>
            <a:spLocks noChangeArrowheads="1"/>
          </p:cNvSpPr>
          <p:nvPr/>
        </p:nvSpPr>
        <p:spPr bwMode="auto">
          <a:xfrm>
            <a:off x="3060560" y="1630496"/>
            <a:ext cx="2303463" cy="470366"/>
          </a:xfrm>
          <a:prstGeom prst="downArrowCallout">
            <a:avLst>
              <a:gd name="adj1" fmla="val 63270"/>
              <a:gd name="adj2" fmla="val 31635"/>
              <a:gd name="adj3" fmla="val 13000"/>
              <a:gd name="adj4" fmla="val 87000"/>
            </a:avLst>
          </a:prstGeom>
          <a:solidFill>
            <a:srgbClr val="C8E7A7"/>
          </a:solidFill>
          <a:ln w="9525" algn="ctr">
            <a:solidFill>
              <a:schemeClr val="tx1"/>
            </a:solidFill>
            <a:round/>
            <a:headEnd/>
            <a:tailEnd/>
          </a:ln>
        </p:spPr>
        <p:txBody>
          <a:bodyPr wrap="none" anchor="ctr"/>
          <a:lstStyle/>
          <a:p>
            <a:pPr algn="ctr" defTabSz="914400" eaLnBrk="0" hangingPunct="0"/>
            <a:r>
              <a:rPr lang="zh-CN" altLang="en-US" sz="1600" dirty="0" smtClean="0">
                <a:latin typeface="微软雅黑" pitchFamily="34" charset="-122"/>
                <a:ea typeface="微软雅黑" pitchFamily="34" charset="-122"/>
              </a:rPr>
              <a:t>协作运行委员会</a:t>
            </a:r>
            <a:endParaRPr lang="zh-CN" altLang="en-US" sz="1600" dirty="0">
              <a:latin typeface="微软雅黑" pitchFamily="34" charset="-122"/>
              <a:ea typeface="微软雅黑" pitchFamily="34" charset="-122"/>
            </a:endParaRPr>
          </a:p>
        </p:txBody>
      </p:sp>
      <p:sp>
        <p:nvSpPr>
          <p:cNvPr id="15" name="Down Arrow Callout 6"/>
          <p:cNvSpPr>
            <a:spLocks noChangeArrowheads="1"/>
          </p:cNvSpPr>
          <p:nvPr/>
        </p:nvSpPr>
        <p:spPr bwMode="auto">
          <a:xfrm>
            <a:off x="3039368" y="1167788"/>
            <a:ext cx="2303462" cy="462708"/>
          </a:xfrm>
          <a:prstGeom prst="downArrowCallout">
            <a:avLst>
              <a:gd name="adj1" fmla="val 63270"/>
              <a:gd name="adj2" fmla="val 31635"/>
              <a:gd name="adj3" fmla="val 13000"/>
              <a:gd name="adj4" fmla="val 87000"/>
            </a:avLst>
          </a:prstGeom>
          <a:solidFill>
            <a:srgbClr val="FFDF7F"/>
          </a:solidFill>
          <a:ln w="9525" algn="ctr">
            <a:solidFill>
              <a:schemeClr val="tx1"/>
            </a:solidFill>
            <a:round/>
            <a:headEnd/>
            <a:tailEnd/>
          </a:ln>
        </p:spPr>
        <p:txBody>
          <a:bodyPr wrap="none" anchor="ctr"/>
          <a:lstStyle/>
          <a:p>
            <a:pPr algn="ctr" defTabSz="914400" eaLnBrk="0" hangingPunct="0"/>
            <a:r>
              <a:rPr lang="zh-CN" altLang="en-US" sz="1600" dirty="0">
                <a:latin typeface="微软雅黑" pitchFamily="34" charset="-122"/>
                <a:ea typeface="微软雅黑" pitchFamily="34" charset="-122"/>
              </a:rPr>
              <a:t>战略指导委员会</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ounded Rectangle 6"/>
          <p:cNvSpPr>
            <a:spLocks noChangeArrowheads="1"/>
          </p:cNvSpPr>
          <p:nvPr/>
        </p:nvSpPr>
        <p:spPr bwMode="auto">
          <a:xfrm>
            <a:off x="84138" y="3554413"/>
            <a:ext cx="8963025" cy="2562225"/>
          </a:xfrm>
          <a:prstGeom prst="roundRect">
            <a:avLst>
              <a:gd name="adj" fmla="val 4634"/>
            </a:avLst>
          </a:prstGeom>
          <a:solidFill>
            <a:schemeClr val="bg1"/>
          </a:solidFill>
          <a:ln w="9525" algn="ctr">
            <a:solidFill>
              <a:schemeClr val="tx1"/>
            </a:solidFill>
            <a:round/>
            <a:headEnd/>
            <a:tailEnd/>
          </a:ln>
        </p:spPr>
        <p:txBody>
          <a:bodyPr wrap="none" anchor="ctr"/>
          <a:lstStyle/>
          <a:p>
            <a:pPr algn="ctr" defTabSz="914400" eaLnBrk="0" hangingPunct="0"/>
            <a:endParaRPr lang="zh-CN" altLang="en-US"/>
          </a:p>
        </p:txBody>
      </p:sp>
      <p:sp>
        <p:nvSpPr>
          <p:cNvPr id="113666" name="文本框 6"/>
          <p:cNvSpPr txBox="1">
            <a:spLocks noChangeArrowheads="1"/>
          </p:cNvSpPr>
          <p:nvPr/>
        </p:nvSpPr>
        <p:spPr bwMode="auto">
          <a:xfrm>
            <a:off x="1298575" y="2116138"/>
            <a:ext cx="2674938" cy="1568450"/>
          </a:xfrm>
          <a:prstGeom prst="rect">
            <a:avLst/>
          </a:prstGeom>
          <a:noFill/>
          <a:ln w="9525">
            <a:noFill/>
            <a:miter lim="800000"/>
            <a:headEnd/>
            <a:tailEnd/>
          </a:ln>
        </p:spPr>
        <p:txBody>
          <a:bodyPr>
            <a:spAutoFit/>
          </a:bodyPr>
          <a:lstStyle/>
          <a:p>
            <a:pPr marL="171450" indent="-171450">
              <a:buFont typeface="Arial" charset="0"/>
              <a:buChar char="•"/>
            </a:pPr>
            <a:r>
              <a:rPr lang="zh-CN" altLang="en-US" sz="1600">
                <a:solidFill>
                  <a:srgbClr val="000000"/>
                </a:solidFill>
                <a:latin typeface="微软雅黑" pitchFamily="34" charset="-122"/>
                <a:ea typeface="微软雅黑" pitchFamily="34" charset="-122"/>
              </a:rPr>
              <a:t>整体服务流程</a:t>
            </a:r>
            <a:endParaRPr lang="en-US" altLang="zh-CN" sz="1600">
              <a:solidFill>
                <a:srgbClr val="000000"/>
              </a:solidFill>
              <a:latin typeface="微软雅黑" pitchFamily="34" charset="-122"/>
              <a:ea typeface="微软雅黑" pitchFamily="34" charset="-122"/>
            </a:endParaRPr>
          </a:p>
          <a:p>
            <a:pPr marL="628650" lvl="1" indent="-171450">
              <a:buFont typeface="Arial" charset="0"/>
              <a:buChar char="•"/>
            </a:pPr>
            <a:r>
              <a:rPr lang="zh-CN" altLang="en-US" sz="1600">
                <a:solidFill>
                  <a:srgbClr val="000000"/>
                </a:solidFill>
                <a:latin typeface="微软雅黑" pitchFamily="34" charset="-122"/>
                <a:ea typeface="微软雅黑" pitchFamily="34" charset="-122"/>
              </a:rPr>
              <a:t>团队建设</a:t>
            </a:r>
            <a:endParaRPr lang="en-US" altLang="zh-CN" sz="1600">
              <a:solidFill>
                <a:srgbClr val="000000"/>
              </a:solidFill>
              <a:latin typeface="微软雅黑" pitchFamily="34" charset="-122"/>
              <a:ea typeface="微软雅黑" pitchFamily="34" charset="-122"/>
            </a:endParaRPr>
          </a:p>
          <a:p>
            <a:pPr marL="628650" lvl="1" indent="-171450">
              <a:buFont typeface="Arial" charset="0"/>
              <a:buChar char="•"/>
            </a:pPr>
            <a:r>
              <a:rPr lang="zh-CN" altLang="en-US" sz="1600">
                <a:solidFill>
                  <a:srgbClr val="000000"/>
                </a:solidFill>
                <a:latin typeface="微软雅黑" pitchFamily="34" charset="-122"/>
                <a:ea typeface="微软雅黑" pitchFamily="34" charset="-122"/>
              </a:rPr>
              <a:t>产品原型开发</a:t>
            </a:r>
            <a:endParaRPr lang="en-US" altLang="zh-CN" sz="1600">
              <a:solidFill>
                <a:srgbClr val="000000"/>
              </a:solidFill>
              <a:latin typeface="微软雅黑" pitchFamily="34" charset="-122"/>
              <a:ea typeface="微软雅黑" pitchFamily="34" charset="-122"/>
            </a:endParaRPr>
          </a:p>
          <a:p>
            <a:pPr marL="628650" lvl="1" indent="-171450">
              <a:buFont typeface="Arial" charset="0"/>
              <a:buChar char="•"/>
            </a:pPr>
            <a:r>
              <a:rPr lang="zh-CN" altLang="en-US" sz="1600">
                <a:solidFill>
                  <a:srgbClr val="000000"/>
                </a:solidFill>
                <a:latin typeface="微软雅黑" pitchFamily="34" charset="-122"/>
                <a:ea typeface="微软雅黑" pitchFamily="34" charset="-122"/>
              </a:rPr>
              <a:t>产品原型制作</a:t>
            </a:r>
            <a:endParaRPr lang="en-US" altLang="zh-CN" sz="1600">
              <a:solidFill>
                <a:srgbClr val="000000"/>
              </a:solidFill>
              <a:latin typeface="微软雅黑" pitchFamily="34" charset="-122"/>
              <a:ea typeface="微软雅黑" pitchFamily="34" charset="-122"/>
            </a:endParaRPr>
          </a:p>
          <a:p>
            <a:pPr marL="628650" lvl="1" indent="-171450">
              <a:buFont typeface="Arial" charset="0"/>
              <a:buChar char="•"/>
            </a:pPr>
            <a:r>
              <a:rPr lang="zh-CN" altLang="en-US" sz="1600">
                <a:solidFill>
                  <a:srgbClr val="000000"/>
                </a:solidFill>
                <a:latin typeface="微软雅黑" pitchFamily="34" charset="-122"/>
                <a:ea typeface="微软雅黑" pitchFamily="34" charset="-122"/>
              </a:rPr>
              <a:t>精益迭代的过程</a:t>
            </a:r>
            <a:endParaRPr lang="en-US" altLang="zh-CN" sz="1600">
              <a:solidFill>
                <a:srgbClr val="000000"/>
              </a:solidFill>
              <a:latin typeface="微软雅黑" pitchFamily="34" charset="-122"/>
              <a:ea typeface="微软雅黑" pitchFamily="34" charset="-122"/>
            </a:endParaRPr>
          </a:p>
          <a:p>
            <a:pPr marL="171450" indent="-171450"/>
            <a:endParaRPr kumimoji="1" lang="zh-CN" altLang="en-US" sz="1600">
              <a:solidFill>
                <a:srgbClr val="000000"/>
              </a:solidFill>
              <a:latin typeface="微软雅黑" pitchFamily="34" charset="-122"/>
              <a:ea typeface="微软雅黑" pitchFamily="34" charset="-122"/>
            </a:endParaRPr>
          </a:p>
        </p:txBody>
      </p:sp>
      <p:pic>
        <p:nvPicPr>
          <p:cNvPr id="113667" name="Picture 12"/>
          <p:cNvPicPr>
            <a:picLocks noChangeAspect="1"/>
          </p:cNvPicPr>
          <p:nvPr/>
        </p:nvPicPr>
        <p:blipFill>
          <a:blip r:embed="rId2"/>
          <a:srcRect/>
          <a:stretch>
            <a:fillRect/>
          </a:stretch>
        </p:blipFill>
        <p:spPr bwMode="auto">
          <a:xfrm>
            <a:off x="406400" y="2460625"/>
            <a:ext cx="617538" cy="877888"/>
          </a:xfrm>
          <a:prstGeom prst="rect">
            <a:avLst/>
          </a:prstGeom>
          <a:noFill/>
          <a:ln w="9525">
            <a:noFill/>
            <a:miter lim="800000"/>
            <a:headEnd/>
            <a:tailEnd/>
          </a:ln>
        </p:spPr>
      </p:pic>
      <p:sp>
        <p:nvSpPr>
          <p:cNvPr id="113668" name="文本框 10"/>
          <p:cNvSpPr txBox="1">
            <a:spLocks noChangeArrowheads="1"/>
          </p:cNvSpPr>
          <p:nvPr/>
        </p:nvSpPr>
        <p:spPr bwMode="auto">
          <a:xfrm>
            <a:off x="3978275" y="2497138"/>
            <a:ext cx="4351338" cy="457200"/>
          </a:xfrm>
          <a:prstGeom prst="rect">
            <a:avLst/>
          </a:prstGeom>
          <a:noFill/>
          <a:ln w="9525">
            <a:noFill/>
            <a:miter lim="800000"/>
            <a:headEnd/>
            <a:tailEnd/>
          </a:ln>
        </p:spPr>
        <p:txBody>
          <a:bodyPr wrap="none">
            <a:spAutoFit/>
          </a:bodyPr>
          <a:lstStyle/>
          <a:p>
            <a:r>
              <a:rPr kumimoji="1" lang="en-US" altLang="zh-CN" sz="2400" b="1" dirty="0">
                <a:solidFill>
                  <a:srgbClr val="000000"/>
                </a:solidFill>
                <a:latin typeface="微软雅黑" pitchFamily="34" charset="-122"/>
                <a:ea typeface="微软雅黑" pitchFamily="34" charset="-122"/>
                <a:cs typeface="Hiragino Sans GB W3"/>
              </a:rPr>
              <a:t>LEARN</a:t>
            </a:r>
            <a:r>
              <a:rPr kumimoji="1" lang="zh-CN" altLang="en-US" sz="2400" b="1" dirty="0">
                <a:solidFill>
                  <a:srgbClr val="000000"/>
                </a:solidFill>
                <a:latin typeface="微软雅黑" pitchFamily="34" charset="-122"/>
                <a:ea typeface="微软雅黑" pitchFamily="34" charset="-122"/>
                <a:cs typeface="Hiragino Sans GB W3"/>
              </a:rPr>
              <a:t> </a:t>
            </a:r>
            <a:r>
              <a:rPr kumimoji="1" lang="en-US" altLang="zh-CN" sz="2400" b="1" dirty="0">
                <a:solidFill>
                  <a:srgbClr val="000000"/>
                </a:solidFill>
                <a:latin typeface="微软雅黑" pitchFamily="34" charset="-122"/>
                <a:ea typeface="微软雅黑" pitchFamily="34" charset="-122"/>
                <a:cs typeface="Hiragino Sans GB W3"/>
              </a:rPr>
              <a:t>+</a:t>
            </a:r>
            <a:r>
              <a:rPr kumimoji="1" lang="zh-CN" altLang="en-US" sz="2400" b="1" dirty="0">
                <a:solidFill>
                  <a:srgbClr val="000000"/>
                </a:solidFill>
                <a:latin typeface="微软雅黑" pitchFamily="34" charset="-122"/>
                <a:ea typeface="微软雅黑" pitchFamily="34" charset="-122"/>
                <a:cs typeface="Hiragino Sans GB W3"/>
              </a:rPr>
              <a:t> </a:t>
            </a:r>
            <a:r>
              <a:rPr kumimoji="1" lang="en-US" altLang="zh-CN" sz="2400" b="1" dirty="0">
                <a:solidFill>
                  <a:srgbClr val="000000"/>
                </a:solidFill>
                <a:latin typeface="微软雅黑" pitchFamily="34" charset="-122"/>
                <a:ea typeface="微软雅黑" pitchFamily="34" charset="-122"/>
                <a:cs typeface="Hiragino Sans GB W3"/>
              </a:rPr>
              <a:t>BUILD</a:t>
            </a:r>
            <a:r>
              <a:rPr kumimoji="1" lang="zh-CN" altLang="en-US" sz="2400" b="1" dirty="0">
                <a:solidFill>
                  <a:srgbClr val="000000"/>
                </a:solidFill>
                <a:latin typeface="微软雅黑" pitchFamily="34" charset="-122"/>
                <a:ea typeface="微软雅黑" pitchFamily="34" charset="-122"/>
                <a:cs typeface="Hiragino Sans GB W3"/>
              </a:rPr>
              <a:t> </a:t>
            </a:r>
            <a:r>
              <a:rPr kumimoji="1" lang="en-US" altLang="zh-CN" sz="2400" b="1" dirty="0">
                <a:solidFill>
                  <a:srgbClr val="000000"/>
                </a:solidFill>
                <a:latin typeface="微软雅黑" pitchFamily="34" charset="-122"/>
                <a:ea typeface="微软雅黑" pitchFamily="34" charset="-122"/>
                <a:cs typeface="Hiragino Sans GB W3"/>
              </a:rPr>
              <a:t>+</a:t>
            </a:r>
            <a:r>
              <a:rPr kumimoji="1" lang="zh-CN" altLang="en-US" sz="2400" b="1" dirty="0">
                <a:solidFill>
                  <a:srgbClr val="000000"/>
                </a:solidFill>
                <a:latin typeface="微软雅黑" pitchFamily="34" charset="-122"/>
                <a:ea typeface="微软雅黑" pitchFamily="34" charset="-122"/>
                <a:cs typeface="Hiragino Sans GB W3"/>
              </a:rPr>
              <a:t> </a:t>
            </a:r>
            <a:r>
              <a:rPr kumimoji="1" lang="en-US" altLang="zh-CN" sz="2400" b="1" dirty="0">
                <a:solidFill>
                  <a:srgbClr val="000000"/>
                </a:solidFill>
                <a:latin typeface="微软雅黑" pitchFamily="34" charset="-122"/>
                <a:ea typeface="微软雅黑" pitchFamily="34" charset="-122"/>
                <a:cs typeface="Hiragino Sans GB W3"/>
              </a:rPr>
              <a:t>LAUNCH</a:t>
            </a:r>
            <a:endParaRPr kumimoji="1" lang="zh-CN" altLang="en-US" sz="2400" b="1" dirty="0">
              <a:solidFill>
                <a:srgbClr val="000000"/>
              </a:solidFill>
              <a:latin typeface="微软雅黑" pitchFamily="34" charset="-122"/>
              <a:ea typeface="微软雅黑" pitchFamily="34" charset="-122"/>
              <a:cs typeface="Hiragino Sans GB W3"/>
            </a:endParaRPr>
          </a:p>
        </p:txBody>
      </p:sp>
      <p:grpSp>
        <p:nvGrpSpPr>
          <p:cNvPr id="113669" name="Group 5"/>
          <p:cNvGrpSpPr>
            <a:grpSpLocks/>
          </p:cNvGrpSpPr>
          <p:nvPr/>
        </p:nvGrpSpPr>
        <p:grpSpPr bwMode="auto">
          <a:xfrm>
            <a:off x="3175" y="1031875"/>
            <a:ext cx="9140825" cy="936625"/>
            <a:chOff x="3044" y="2060458"/>
            <a:chExt cx="9140956" cy="936000"/>
          </a:xfrm>
        </p:grpSpPr>
        <p:pic>
          <p:nvPicPr>
            <p:cNvPr id="113673" name="图片 8"/>
            <p:cNvPicPr>
              <a:picLocks noChangeAspect="1"/>
            </p:cNvPicPr>
            <p:nvPr/>
          </p:nvPicPr>
          <p:blipFill>
            <a:blip r:embed="rId3"/>
            <a:srcRect/>
            <a:stretch>
              <a:fillRect/>
            </a:stretch>
          </p:blipFill>
          <p:spPr bwMode="auto">
            <a:xfrm>
              <a:off x="3044" y="2060458"/>
              <a:ext cx="2041750" cy="936000"/>
            </a:xfrm>
            <a:prstGeom prst="rect">
              <a:avLst/>
            </a:prstGeom>
            <a:noFill/>
            <a:ln w="9525">
              <a:noFill/>
              <a:miter lim="800000"/>
              <a:headEnd/>
              <a:tailEnd/>
            </a:ln>
          </p:spPr>
        </p:pic>
        <p:pic>
          <p:nvPicPr>
            <p:cNvPr id="113674" name="图片 9"/>
            <p:cNvPicPr>
              <a:picLocks noChangeAspect="1"/>
            </p:cNvPicPr>
            <p:nvPr/>
          </p:nvPicPr>
          <p:blipFill>
            <a:blip r:embed="rId4"/>
            <a:srcRect/>
            <a:stretch>
              <a:fillRect/>
            </a:stretch>
          </p:blipFill>
          <p:spPr bwMode="auto">
            <a:xfrm>
              <a:off x="1976918" y="2060458"/>
              <a:ext cx="2069879" cy="936000"/>
            </a:xfrm>
            <a:prstGeom prst="rect">
              <a:avLst/>
            </a:prstGeom>
            <a:noFill/>
            <a:ln w="9525">
              <a:noFill/>
              <a:miter lim="800000"/>
              <a:headEnd/>
              <a:tailEnd/>
            </a:ln>
          </p:spPr>
        </p:pic>
        <p:pic>
          <p:nvPicPr>
            <p:cNvPr id="113675" name="图片 18"/>
            <p:cNvPicPr>
              <a:picLocks noChangeAspect="1"/>
            </p:cNvPicPr>
            <p:nvPr/>
          </p:nvPicPr>
          <p:blipFill>
            <a:blip r:embed="rId5"/>
            <a:srcRect/>
            <a:stretch>
              <a:fillRect/>
            </a:stretch>
          </p:blipFill>
          <p:spPr bwMode="auto">
            <a:xfrm>
              <a:off x="3978921" y="2060458"/>
              <a:ext cx="1749201" cy="936000"/>
            </a:xfrm>
            <a:prstGeom prst="rect">
              <a:avLst/>
            </a:prstGeom>
            <a:noFill/>
            <a:ln w="9525">
              <a:noFill/>
              <a:miter lim="800000"/>
              <a:headEnd/>
              <a:tailEnd/>
            </a:ln>
          </p:spPr>
        </p:pic>
        <p:pic>
          <p:nvPicPr>
            <p:cNvPr id="113676" name="图片 24"/>
            <p:cNvPicPr>
              <a:picLocks noChangeAspect="1"/>
            </p:cNvPicPr>
            <p:nvPr/>
          </p:nvPicPr>
          <p:blipFill>
            <a:blip r:embed="rId6"/>
            <a:srcRect/>
            <a:stretch>
              <a:fillRect/>
            </a:stretch>
          </p:blipFill>
          <p:spPr bwMode="auto">
            <a:xfrm>
              <a:off x="5660246" y="2060458"/>
              <a:ext cx="2054337" cy="936000"/>
            </a:xfrm>
            <a:prstGeom prst="rect">
              <a:avLst/>
            </a:prstGeom>
            <a:noFill/>
            <a:ln w="9525">
              <a:noFill/>
              <a:miter lim="800000"/>
              <a:headEnd/>
              <a:tailEnd/>
            </a:ln>
          </p:spPr>
        </p:pic>
        <p:pic>
          <p:nvPicPr>
            <p:cNvPr id="113677" name="图片 25"/>
            <p:cNvPicPr>
              <a:picLocks noChangeAspect="1"/>
            </p:cNvPicPr>
            <p:nvPr/>
          </p:nvPicPr>
          <p:blipFill>
            <a:blip r:embed="rId7"/>
            <a:srcRect/>
            <a:stretch>
              <a:fillRect/>
            </a:stretch>
          </p:blipFill>
          <p:spPr bwMode="auto">
            <a:xfrm>
              <a:off x="7646709" y="2060458"/>
              <a:ext cx="1497291" cy="936000"/>
            </a:xfrm>
            <a:prstGeom prst="rect">
              <a:avLst/>
            </a:prstGeom>
            <a:noFill/>
            <a:ln w="9525">
              <a:noFill/>
              <a:miter lim="800000"/>
              <a:headEnd/>
              <a:tailEnd/>
            </a:ln>
          </p:spPr>
        </p:pic>
      </p:grpSp>
      <p:sp>
        <p:nvSpPr>
          <p:cNvPr id="113670" name="Slide Number Placeholder 1"/>
          <p:cNvSpPr>
            <a:spLocks noGrp="1"/>
          </p:cNvSpPr>
          <p:nvPr>
            <p:ph type="sldNum" sz="quarter" idx="12"/>
          </p:nvPr>
        </p:nvSpPr>
        <p:spPr>
          <a:noFill/>
        </p:spPr>
        <p:txBody>
          <a:bodyPr/>
          <a:lstStyle/>
          <a:p>
            <a:pPr fontAlgn="base">
              <a:spcBef>
                <a:spcPct val="0"/>
              </a:spcBef>
              <a:spcAft>
                <a:spcPct val="0"/>
              </a:spcAft>
            </a:pPr>
            <a:fld id="{1F868B3D-0E3F-46FE-B3B7-1B7C0A5856F2}" type="slidenum">
              <a:rPr lang="en-US" altLang="zh-CN" smtClean="0">
                <a:ea typeface="宋体" charset="-122"/>
              </a:rPr>
              <a:pPr fontAlgn="base">
                <a:spcBef>
                  <a:spcPct val="0"/>
                </a:spcBef>
                <a:spcAft>
                  <a:spcPct val="0"/>
                </a:spcAft>
              </a:pPr>
              <a:t>17</a:t>
            </a:fld>
            <a:endParaRPr lang="en-US" altLang="zh-CN" smtClean="0">
              <a:ea typeface="宋体" charset="-122"/>
            </a:endParaRPr>
          </a:p>
        </p:txBody>
      </p:sp>
      <p:sp>
        <p:nvSpPr>
          <p:cNvPr id="113671" name="Title 1"/>
          <p:cNvSpPr txBox="1">
            <a:spLocks/>
          </p:cNvSpPr>
          <p:nvPr/>
        </p:nvSpPr>
        <p:spPr bwMode="auto">
          <a:xfrm>
            <a:off x="539750" y="260350"/>
            <a:ext cx="6337300" cy="538163"/>
          </a:xfrm>
          <a:prstGeom prst="rect">
            <a:avLst/>
          </a:prstGeom>
          <a:noFill/>
          <a:ln w="9525">
            <a:noFill/>
            <a:miter lim="800000"/>
            <a:headEnd/>
            <a:tailEnd/>
          </a:ln>
        </p:spPr>
        <p:txBody>
          <a:bodyPr anchor="b"/>
          <a:lstStyle/>
          <a:p>
            <a:pPr eaLnBrk="0" hangingPunct="0"/>
            <a:r>
              <a:rPr lang="zh-CN" altLang="en-US" sz="2400">
                <a:solidFill>
                  <a:srgbClr val="CC3399"/>
                </a:solidFill>
                <a:latin typeface="微软雅黑" pitchFamily="34" charset="-122"/>
                <a:ea typeface="微软雅黑" pitchFamily="34" charset="-122"/>
              </a:rPr>
              <a:t>法</a:t>
            </a:r>
            <a:r>
              <a:rPr lang="en-US" altLang="zh-CN" sz="2400">
                <a:solidFill>
                  <a:srgbClr val="CC3399"/>
                </a:solidFill>
                <a:latin typeface="微软雅黑" pitchFamily="34" charset="-122"/>
                <a:ea typeface="微软雅黑" pitchFamily="34" charset="-122"/>
              </a:rPr>
              <a:t>——</a:t>
            </a:r>
            <a:r>
              <a:rPr lang="zh-CN" altLang="en-US" sz="2400">
                <a:solidFill>
                  <a:srgbClr val="CC3399"/>
                </a:solidFill>
                <a:latin typeface="微软雅黑" pitchFamily="34" charset="-122"/>
                <a:ea typeface="微软雅黑" pitchFamily="34" charset="-122"/>
              </a:rPr>
              <a:t>创客交叉融合空间 </a:t>
            </a:r>
            <a:r>
              <a:rPr lang="en-US" altLang="zh-CN" sz="2400">
                <a:solidFill>
                  <a:srgbClr val="CC3399"/>
                </a:solidFill>
                <a:latin typeface="微软雅黑" pitchFamily="34" charset="-122"/>
                <a:ea typeface="微软雅黑" pitchFamily="34" charset="-122"/>
              </a:rPr>
              <a:t>– </a:t>
            </a:r>
            <a:r>
              <a:rPr lang="zh-CN" altLang="en-US" sz="2400">
                <a:solidFill>
                  <a:srgbClr val="CC3399"/>
                </a:solidFill>
                <a:latin typeface="微软雅黑" pitchFamily="34" charset="-122"/>
                <a:ea typeface="微软雅黑" pitchFamily="34" charset="-122"/>
              </a:rPr>
              <a:t>学生视角</a:t>
            </a:r>
          </a:p>
        </p:txBody>
      </p:sp>
      <p:graphicFrame>
        <p:nvGraphicFramePr>
          <p:cNvPr id="3" name="图表 2"/>
          <p:cNvGraphicFramePr/>
          <p:nvPr/>
        </p:nvGraphicFramePr>
        <p:xfrm>
          <a:off x="164471" y="3803264"/>
          <a:ext cx="8796614" cy="206315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39750" y="260350"/>
            <a:ext cx="6337300" cy="538163"/>
          </a:xfrm>
          <a:prstGeom prst="rect">
            <a:avLst/>
          </a:prstGeom>
          <a:noFill/>
          <a:ln w="9525">
            <a:noFill/>
            <a:miter lim="800000"/>
            <a:headEnd/>
            <a:tailEnd/>
          </a:ln>
        </p:spPr>
        <p:txBody>
          <a:bodyPr anchor="b"/>
          <a:lstStyle>
            <a:lvl1pPr algn="l" rtl="0" eaLnBrk="0" fontAlgn="base" hangingPunct="0">
              <a:spcBef>
                <a:spcPct val="0"/>
              </a:spcBef>
              <a:spcAft>
                <a:spcPct val="0"/>
              </a:spcAft>
              <a:defRPr sz="2800">
                <a:solidFill>
                  <a:srgbClr val="CC3399"/>
                </a:solidFill>
                <a:latin typeface="+mj-lt"/>
                <a:ea typeface="+mj-ea"/>
                <a:cs typeface="+mj-cs"/>
              </a:defRPr>
            </a:lvl1pPr>
            <a:lvl2pPr algn="l" rtl="0" eaLnBrk="0" fontAlgn="base" hangingPunct="0">
              <a:spcBef>
                <a:spcPct val="0"/>
              </a:spcBef>
              <a:spcAft>
                <a:spcPct val="0"/>
              </a:spcAft>
              <a:defRPr sz="2800">
                <a:solidFill>
                  <a:srgbClr val="CC3399"/>
                </a:solidFill>
                <a:latin typeface="Verdana" pitchFamily="34" charset="0"/>
                <a:ea typeface="黑体" pitchFamily="2" charset="-122"/>
              </a:defRPr>
            </a:lvl2pPr>
            <a:lvl3pPr algn="l" rtl="0" eaLnBrk="0" fontAlgn="base" hangingPunct="0">
              <a:spcBef>
                <a:spcPct val="0"/>
              </a:spcBef>
              <a:spcAft>
                <a:spcPct val="0"/>
              </a:spcAft>
              <a:defRPr sz="2800">
                <a:solidFill>
                  <a:srgbClr val="CC3399"/>
                </a:solidFill>
                <a:latin typeface="Verdana" pitchFamily="34" charset="0"/>
                <a:ea typeface="黑体" pitchFamily="2" charset="-122"/>
              </a:defRPr>
            </a:lvl3pPr>
            <a:lvl4pPr algn="l" rtl="0" eaLnBrk="0" fontAlgn="base" hangingPunct="0">
              <a:spcBef>
                <a:spcPct val="0"/>
              </a:spcBef>
              <a:spcAft>
                <a:spcPct val="0"/>
              </a:spcAft>
              <a:defRPr sz="2800">
                <a:solidFill>
                  <a:srgbClr val="CC3399"/>
                </a:solidFill>
                <a:latin typeface="Verdana" pitchFamily="34" charset="0"/>
                <a:ea typeface="黑体" pitchFamily="2" charset="-122"/>
              </a:defRPr>
            </a:lvl4pPr>
            <a:lvl5pPr algn="l" rtl="0" eaLnBrk="0" fontAlgn="base" hangingPunct="0">
              <a:spcBef>
                <a:spcPct val="0"/>
              </a:spcBef>
              <a:spcAft>
                <a:spcPct val="0"/>
              </a:spcAft>
              <a:defRPr sz="2800">
                <a:solidFill>
                  <a:srgbClr val="CC3399"/>
                </a:solidFill>
                <a:latin typeface="Verdana" pitchFamily="34" charset="0"/>
                <a:ea typeface="黑体" pitchFamily="2" charset="-122"/>
              </a:defRPr>
            </a:lvl5pPr>
            <a:lvl6pPr marL="457200" algn="l" rtl="0" fontAlgn="base">
              <a:spcBef>
                <a:spcPct val="0"/>
              </a:spcBef>
              <a:spcAft>
                <a:spcPct val="0"/>
              </a:spcAft>
              <a:defRPr sz="2800">
                <a:solidFill>
                  <a:srgbClr val="CC3399"/>
                </a:solidFill>
                <a:latin typeface="Verdana" pitchFamily="34" charset="0"/>
                <a:ea typeface="黑体" pitchFamily="2" charset="-122"/>
              </a:defRPr>
            </a:lvl6pPr>
            <a:lvl7pPr marL="914400" algn="l" rtl="0" fontAlgn="base">
              <a:spcBef>
                <a:spcPct val="0"/>
              </a:spcBef>
              <a:spcAft>
                <a:spcPct val="0"/>
              </a:spcAft>
              <a:defRPr sz="2800">
                <a:solidFill>
                  <a:srgbClr val="CC3399"/>
                </a:solidFill>
                <a:latin typeface="Verdana" pitchFamily="34" charset="0"/>
                <a:ea typeface="黑体" pitchFamily="2" charset="-122"/>
              </a:defRPr>
            </a:lvl7pPr>
            <a:lvl8pPr marL="1371600" algn="l" rtl="0" fontAlgn="base">
              <a:spcBef>
                <a:spcPct val="0"/>
              </a:spcBef>
              <a:spcAft>
                <a:spcPct val="0"/>
              </a:spcAft>
              <a:defRPr sz="2800">
                <a:solidFill>
                  <a:srgbClr val="CC3399"/>
                </a:solidFill>
                <a:latin typeface="Verdana" pitchFamily="34" charset="0"/>
                <a:ea typeface="黑体" pitchFamily="2" charset="-122"/>
              </a:defRPr>
            </a:lvl8pPr>
            <a:lvl9pPr marL="1828800" algn="l" rtl="0" fontAlgn="base">
              <a:spcBef>
                <a:spcPct val="0"/>
              </a:spcBef>
              <a:spcAft>
                <a:spcPct val="0"/>
              </a:spcAft>
              <a:defRPr sz="2800">
                <a:solidFill>
                  <a:srgbClr val="CC3399"/>
                </a:solidFill>
                <a:latin typeface="Verdana" pitchFamily="34" charset="0"/>
                <a:ea typeface="黑体" pitchFamily="2" charset="-122"/>
              </a:defRPr>
            </a:lvl9pPr>
          </a:lstStyle>
          <a:p>
            <a:pPr defTabSz="914400">
              <a:defRPr/>
            </a:pPr>
            <a:r>
              <a:rPr lang="zh-CN" altLang="en-US" sz="2400" kern="0" dirty="0" smtClean="0">
                <a:latin typeface="微软雅黑" panose="020B0503020204020204" pitchFamily="34" charset="-122"/>
                <a:ea typeface="微软雅黑" panose="020B0503020204020204" pitchFamily="34" charset="-122"/>
              </a:rPr>
              <a:t>法</a:t>
            </a:r>
            <a:r>
              <a:rPr lang="en-US" altLang="zh-CN" sz="2400" kern="0" dirty="0" smtClean="0">
                <a:latin typeface="微软雅黑" panose="020B0503020204020204" pitchFamily="34" charset="-122"/>
                <a:ea typeface="微软雅黑" panose="020B0503020204020204" pitchFamily="34" charset="-122"/>
              </a:rPr>
              <a:t>——</a:t>
            </a:r>
            <a:r>
              <a:rPr lang="zh-CN" altLang="en-US" sz="2400" kern="0" dirty="0" smtClean="0">
                <a:latin typeface="微软雅黑" panose="020B0503020204020204" pitchFamily="34" charset="-122"/>
                <a:ea typeface="微软雅黑" panose="020B0503020204020204" pitchFamily="34" charset="-122"/>
              </a:rPr>
              <a:t>群体协作机制支撑可持续三创生态</a:t>
            </a:r>
            <a:endParaRPr lang="zh-CN" altLang="en-US" sz="2400" kern="0" dirty="0">
              <a:latin typeface="微软雅黑" panose="020B0503020204020204" pitchFamily="34" charset="-122"/>
              <a:ea typeface="微软雅黑" panose="020B0503020204020204" pitchFamily="34" charset="-122"/>
            </a:endParaRPr>
          </a:p>
        </p:txBody>
      </p:sp>
      <p:grpSp>
        <p:nvGrpSpPr>
          <p:cNvPr id="114690" name="Group 40"/>
          <p:cNvGrpSpPr>
            <a:grpSpLocks/>
          </p:cNvGrpSpPr>
          <p:nvPr/>
        </p:nvGrpSpPr>
        <p:grpSpPr bwMode="auto">
          <a:xfrm>
            <a:off x="2444750" y="3492500"/>
            <a:ext cx="6089650" cy="2636838"/>
            <a:chOff x="993976" y="2211485"/>
            <a:chExt cx="6089191" cy="2636761"/>
          </a:xfrm>
        </p:grpSpPr>
        <p:sp>
          <p:nvSpPr>
            <p:cNvPr id="40" name="Right Arrow 39"/>
            <p:cNvSpPr/>
            <p:nvPr/>
          </p:nvSpPr>
          <p:spPr bwMode="auto">
            <a:xfrm>
              <a:off x="1697186" y="3308416"/>
              <a:ext cx="587331" cy="185732"/>
            </a:xfrm>
            <a:prstGeom prst="rightArrow">
              <a:avLst/>
            </a:prstGeom>
            <a:solidFill>
              <a:srgbClr val="4F81BD"/>
            </a:solidFill>
            <a:ln w="25400" cap="flat" cmpd="sng" algn="ctr">
              <a:noFill/>
              <a:prstDash val="solid"/>
            </a:ln>
            <a:effectLst/>
          </p:spPr>
          <p:txBody>
            <a:bodyPr anchor="ctr"/>
            <a:lstStyle/>
            <a:p>
              <a:pPr algn="ctr" defTabSz="914400" fontAlgn="auto">
                <a:spcBef>
                  <a:spcPts val="0"/>
                </a:spcBef>
                <a:spcAft>
                  <a:spcPts val="0"/>
                </a:spcAft>
                <a:defRPr/>
              </a:pPr>
              <a:endParaRPr lang="zh-CN" altLang="en-US" sz="1200" kern="0">
                <a:solidFill>
                  <a:prstClr val="white"/>
                </a:solidFill>
                <a:latin typeface="微软雅黑" panose="020B0503020204020204" pitchFamily="34" charset="-122"/>
                <a:ea typeface="微软雅黑" panose="020B0503020204020204" pitchFamily="34" charset="-122"/>
              </a:endParaRPr>
            </a:p>
          </p:txBody>
        </p:sp>
        <p:sp>
          <p:nvSpPr>
            <p:cNvPr id="42" name="Right Arrow 41"/>
            <p:cNvSpPr/>
            <p:nvPr/>
          </p:nvSpPr>
          <p:spPr bwMode="auto">
            <a:xfrm>
              <a:off x="5575156" y="3308416"/>
              <a:ext cx="587331" cy="185732"/>
            </a:xfrm>
            <a:prstGeom prst="rightArrow">
              <a:avLst/>
            </a:prstGeom>
            <a:solidFill>
              <a:srgbClr val="4F81BD"/>
            </a:solidFill>
            <a:ln w="25400" cap="flat" cmpd="sng" algn="ctr">
              <a:noFill/>
              <a:prstDash val="solid"/>
            </a:ln>
            <a:effectLst/>
          </p:spPr>
          <p:txBody>
            <a:bodyPr anchor="ctr"/>
            <a:lstStyle/>
            <a:p>
              <a:pPr algn="ctr" defTabSz="914400" fontAlgn="auto">
                <a:spcBef>
                  <a:spcPts val="0"/>
                </a:spcBef>
                <a:spcAft>
                  <a:spcPts val="0"/>
                </a:spcAft>
                <a:defRPr/>
              </a:pPr>
              <a:endParaRPr lang="zh-CN" altLang="en-US" sz="1200" kern="0">
                <a:solidFill>
                  <a:prstClr val="white"/>
                </a:solidFill>
                <a:latin typeface="微软雅黑" panose="020B0503020204020204" pitchFamily="34" charset="-122"/>
                <a:ea typeface="微软雅黑" panose="020B0503020204020204" pitchFamily="34" charset="-122"/>
              </a:endParaRPr>
            </a:p>
          </p:txBody>
        </p:sp>
        <p:sp>
          <p:nvSpPr>
            <p:cNvPr id="39" name="Rounded Rectangle 38"/>
            <p:cNvSpPr/>
            <p:nvPr/>
          </p:nvSpPr>
          <p:spPr bwMode="auto">
            <a:xfrm>
              <a:off x="2284517" y="2211485"/>
              <a:ext cx="3549382" cy="2474841"/>
            </a:xfrm>
            <a:prstGeom prst="roundRect">
              <a:avLst>
                <a:gd name="adj" fmla="val 8458"/>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none" anchor="ctr"/>
            <a:lstStyle/>
            <a:p>
              <a:pPr algn="ctr" defTabSz="914400" eaLnBrk="0" hangingPunct="0">
                <a:defRPr/>
              </a:pPr>
              <a:endParaRPr lang="zh-CN" altLang="en-US">
                <a:ea typeface="宋体" pitchFamily="2" charset="-122"/>
              </a:endParaRPr>
            </a:p>
          </p:txBody>
        </p:sp>
        <p:sp>
          <p:nvSpPr>
            <p:cNvPr id="5" name="Rounded Rectangle 4"/>
            <p:cNvSpPr/>
            <p:nvPr/>
          </p:nvSpPr>
          <p:spPr bwMode="auto">
            <a:xfrm>
              <a:off x="2544847" y="4554567"/>
              <a:ext cx="1492138" cy="293679"/>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数据安全管理工具</a:t>
              </a:r>
            </a:p>
          </p:txBody>
        </p:sp>
        <p:sp>
          <p:nvSpPr>
            <p:cNvPr id="7" name="Rounded Rectangle 6"/>
            <p:cNvSpPr/>
            <p:nvPr/>
          </p:nvSpPr>
          <p:spPr bwMode="auto">
            <a:xfrm>
              <a:off x="4278266" y="4554567"/>
              <a:ext cx="1201646" cy="293679"/>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过程记录工具</a:t>
              </a:r>
            </a:p>
          </p:txBody>
        </p:sp>
        <p:grpSp>
          <p:nvGrpSpPr>
            <p:cNvPr id="114705" name="Group 9"/>
            <p:cNvGrpSpPr>
              <a:grpSpLocks/>
            </p:cNvGrpSpPr>
            <p:nvPr/>
          </p:nvGrpSpPr>
          <p:grpSpPr bwMode="auto">
            <a:xfrm>
              <a:off x="2659379" y="2401076"/>
              <a:ext cx="2800007" cy="1910475"/>
              <a:chOff x="3893952" y="1988713"/>
              <a:chExt cx="2800007" cy="1910475"/>
            </a:xfrm>
          </p:grpSpPr>
          <p:grpSp>
            <p:nvGrpSpPr>
              <p:cNvPr id="114713" name="Group 10"/>
              <p:cNvGrpSpPr>
                <a:grpSpLocks/>
              </p:cNvGrpSpPr>
              <p:nvPr/>
            </p:nvGrpSpPr>
            <p:grpSpPr bwMode="auto">
              <a:xfrm>
                <a:off x="3893952" y="1988713"/>
                <a:ext cx="1296000" cy="1910475"/>
                <a:chOff x="3893952" y="1988713"/>
                <a:chExt cx="1296000" cy="1910475"/>
              </a:xfrm>
            </p:grpSpPr>
            <p:sp>
              <p:nvSpPr>
                <p:cNvPr id="17" name="Rounded Rectangle 16"/>
                <p:cNvSpPr/>
                <p:nvPr/>
              </p:nvSpPr>
              <p:spPr bwMode="auto">
                <a:xfrm>
                  <a:off x="3893711" y="3130996"/>
                  <a:ext cx="1292127" cy="360351"/>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远：价值评判</a:t>
                  </a:r>
                </a:p>
              </p:txBody>
            </p:sp>
            <p:sp>
              <p:nvSpPr>
                <p:cNvPr id="18" name="Rounded Rectangle 17"/>
                <p:cNvSpPr/>
                <p:nvPr/>
              </p:nvSpPr>
              <p:spPr bwMode="auto">
                <a:xfrm>
                  <a:off x="3893711" y="3538971"/>
                  <a:ext cx="1292127" cy="360352"/>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近</a:t>
                  </a:r>
                  <a:r>
                    <a:rPr lang="zh-CN" altLang="en-US" sz="1200" kern="0" dirty="0" smtClean="0">
                      <a:solidFill>
                        <a:prstClr val="white"/>
                      </a:solidFill>
                      <a:latin typeface="微软雅黑" panose="020B0503020204020204" pitchFamily="34" charset="-122"/>
                      <a:ea typeface="微软雅黑" panose="020B0503020204020204" pitchFamily="34" charset="-122"/>
                    </a:rPr>
                    <a:t>：团队文化</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sp>
              <p:nvSpPr>
                <p:cNvPr id="19" name="Rounded Rectangle 18"/>
                <p:cNvSpPr/>
                <p:nvPr/>
              </p:nvSpPr>
              <p:spPr bwMode="auto">
                <a:xfrm>
                  <a:off x="3893711" y="2313456"/>
                  <a:ext cx="1292127" cy="360352"/>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前：内容架构</a:t>
                  </a:r>
                </a:p>
              </p:txBody>
            </p:sp>
            <p:sp>
              <p:nvSpPr>
                <p:cNvPr id="114722" name="Rectangle 19"/>
                <p:cNvSpPr>
                  <a:spLocks noChangeArrowheads="1"/>
                </p:cNvSpPr>
                <p:nvPr/>
              </p:nvSpPr>
              <p:spPr bwMode="auto">
                <a:xfrm>
                  <a:off x="3910937" y="1988713"/>
                  <a:ext cx="1261884" cy="276999"/>
                </a:xfrm>
                <a:prstGeom prst="rect">
                  <a:avLst/>
                </a:prstGeom>
                <a:noFill/>
                <a:ln w="9525">
                  <a:noFill/>
                  <a:miter lim="800000"/>
                  <a:headEnd/>
                  <a:tailEnd/>
                </a:ln>
              </p:spPr>
              <p:txBody>
                <a:bodyPr wrap="none">
                  <a:spAutoFit/>
                </a:bodyPr>
                <a:lstStyle/>
                <a:p>
                  <a:pPr algn="ctr"/>
                  <a:r>
                    <a:rPr lang="zh-CN" altLang="en-US" sz="1200">
                      <a:solidFill>
                        <a:srgbClr val="002060"/>
                      </a:solidFill>
                      <a:latin typeface="微软雅黑" pitchFamily="34" charset="-122"/>
                      <a:ea typeface="微软雅黑" pitchFamily="34" charset="-122"/>
                    </a:rPr>
                    <a:t>群体协作的</a:t>
                  </a:r>
                  <a:r>
                    <a:rPr lang="zh-CN" altLang="en-US" sz="1200" b="1">
                      <a:solidFill>
                        <a:srgbClr val="002060"/>
                      </a:solidFill>
                      <a:latin typeface="微软雅黑" pitchFamily="34" charset="-122"/>
                      <a:ea typeface="微软雅黑" pitchFamily="34" charset="-122"/>
                    </a:rPr>
                    <a:t>基石</a:t>
                  </a:r>
                </a:p>
              </p:txBody>
            </p:sp>
            <p:sp>
              <p:nvSpPr>
                <p:cNvPr id="21" name="Rounded Rectangle 20"/>
                <p:cNvSpPr/>
                <p:nvPr/>
              </p:nvSpPr>
              <p:spPr bwMode="auto">
                <a:xfrm>
                  <a:off x="3893711" y="2721433"/>
                  <a:ext cx="1292127" cy="360351"/>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后：奖惩规则</a:t>
                  </a:r>
                </a:p>
              </p:txBody>
            </p:sp>
          </p:grpSp>
          <p:grpSp>
            <p:nvGrpSpPr>
              <p:cNvPr id="114714" name="Group 11"/>
              <p:cNvGrpSpPr>
                <a:grpSpLocks/>
              </p:cNvGrpSpPr>
              <p:nvPr/>
            </p:nvGrpSpPr>
            <p:grpSpPr bwMode="auto">
              <a:xfrm>
                <a:off x="5397959" y="1988713"/>
                <a:ext cx="1296000" cy="1766363"/>
                <a:chOff x="5397959" y="1988713"/>
                <a:chExt cx="1296000" cy="1766363"/>
              </a:xfrm>
            </p:grpSpPr>
            <p:sp>
              <p:nvSpPr>
                <p:cNvPr id="13" name="Rounded Rectangle 12"/>
                <p:cNvSpPr/>
                <p:nvPr/>
              </p:nvSpPr>
              <p:spPr bwMode="auto">
                <a:xfrm>
                  <a:off x="5398548" y="2896052"/>
                  <a:ext cx="1295302" cy="360351"/>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学生自组织机制</a:t>
                  </a:r>
                </a:p>
              </p:txBody>
            </p:sp>
            <p:sp>
              <p:nvSpPr>
                <p:cNvPr id="14" name="Rounded Rectangle 13"/>
                <p:cNvSpPr/>
                <p:nvPr/>
              </p:nvSpPr>
              <p:spPr bwMode="auto">
                <a:xfrm>
                  <a:off x="5398548" y="3394513"/>
                  <a:ext cx="1295302" cy="360351"/>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学生自媒体机制</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sp>
              <p:nvSpPr>
                <p:cNvPr id="15" name="Rounded Rectangle 14"/>
                <p:cNvSpPr/>
                <p:nvPr/>
              </p:nvSpPr>
              <p:spPr bwMode="auto">
                <a:xfrm>
                  <a:off x="5398548" y="2396004"/>
                  <a:ext cx="1295302" cy="360352"/>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创新方法论</a:t>
                  </a:r>
                </a:p>
              </p:txBody>
            </p:sp>
            <p:sp>
              <p:nvSpPr>
                <p:cNvPr id="114718" name="Rectangle 15"/>
                <p:cNvSpPr>
                  <a:spLocks noChangeArrowheads="1"/>
                </p:cNvSpPr>
                <p:nvPr/>
              </p:nvSpPr>
              <p:spPr bwMode="auto">
                <a:xfrm>
                  <a:off x="5415016" y="1988713"/>
                  <a:ext cx="1261885" cy="276999"/>
                </a:xfrm>
                <a:prstGeom prst="rect">
                  <a:avLst/>
                </a:prstGeom>
                <a:noFill/>
                <a:ln w="9525">
                  <a:noFill/>
                  <a:miter lim="800000"/>
                  <a:headEnd/>
                  <a:tailEnd/>
                </a:ln>
              </p:spPr>
              <p:txBody>
                <a:bodyPr wrap="none">
                  <a:spAutoFit/>
                </a:bodyPr>
                <a:lstStyle/>
                <a:p>
                  <a:pPr algn="ctr"/>
                  <a:r>
                    <a:rPr lang="zh-CN" altLang="en-US" sz="1200">
                      <a:solidFill>
                        <a:srgbClr val="002060"/>
                      </a:solidFill>
                      <a:latin typeface="微软雅黑" pitchFamily="34" charset="-122"/>
                      <a:ea typeface="微软雅黑" pitchFamily="34" charset="-122"/>
                    </a:rPr>
                    <a:t>群体创意</a:t>
                  </a:r>
                  <a:r>
                    <a:rPr lang="zh-CN" altLang="en-US" sz="1200" b="1">
                      <a:solidFill>
                        <a:srgbClr val="002060"/>
                      </a:solidFill>
                      <a:latin typeface="微软雅黑" pitchFamily="34" charset="-122"/>
                      <a:ea typeface="微软雅黑" pitchFamily="34" charset="-122"/>
                    </a:rPr>
                    <a:t>驱动力</a:t>
                  </a:r>
                </a:p>
              </p:txBody>
            </p:sp>
          </p:grpSp>
        </p:grpSp>
        <p:grpSp>
          <p:nvGrpSpPr>
            <p:cNvPr id="114706" name="Group 1"/>
            <p:cNvGrpSpPr>
              <a:grpSpLocks/>
            </p:cNvGrpSpPr>
            <p:nvPr/>
          </p:nvGrpSpPr>
          <p:grpSpPr bwMode="auto">
            <a:xfrm>
              <a:off x="993976" y="3238294"/>
              <a:ext cx="978396" cy="662715"/>
              <a:chOff x="718282" y="3454818"/>
              <a:chExt cx="978396" cy="662715"/>
            </a:xfrm>
          </p:grpSpPr>
          <p:sp>
            <p:nvSpPr>
              <p:cNvPr id="22" name="Rounded Rectangle 21"/>
              <p:cNvSpPr/>
              <p:nvPr/>
            </p:nvSpPr>
            <p:spPr bwMode="auto">
              <a:xfrm>
                <a:off x="718282" y="3455092"/>
                <a:ext cx="977826" cy="293679"/>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筛选机制</a:t>
                </a:r>
              </a:p>
            </p:txBody>
          </p:sp>
          <p:sp>
            <p:nvSpPr>
              <p:cNvPr id="114712" name="Rectangle 27"/>
              <p:cNvSpPr>
                <a:spLocks noChangeArrowheads="1"/>
              </p:cNvSpPr>
              <p:nvPr/>
            </p:nvSpPr>
            <p:spPr bwMode="auto">
              <a:xfrm>
                <a:off x="961258" y="3840534"/>
                <a:ext cx="492444" cy="276999"/>
              </a:xfrm>
              <a:prstGeom prst="rect">
                <a:avLst/>
              </a:prstGeom>
              <a:noFill/>
              <a:ln w="9525">
                <a:noFill/>
                <a:miter lim="800000"/>
                <a:headEnd/>
                <a:tailEnd/>
              </a:ln>
            </p:spPr>
            <p:txBody>
              <a:bodyPr wrap="none">
                <a:spAutoFit/>
              </a:bodyPr>
              <a:lstStyle/>
              <a:p>
                <a:pPr algn="ctr"/>
                <a:r>
                  <a:rPr lang="zh-CN" altLang="en-US" sz="1200" b="1">
                    <a:solidFill>
                      <a:srgbClr val="002060"/>
                    </a:solidFill>
                    <a:latin typeface="微软雅黑" pitchFamily="34" charset="-122"/>
                    <a:ea typeface="微软雅黑" pitchFamily="34" charset="-122"/>
                  </a:rPr>
                  <a:t>入口</a:t>
                </a:r>
              </a:p>
            </p:txBody>
          </p:sp>
        </p:grpSp>
        <p:grpSp>
          <p:nvGrpSpPr>
            <p:cNvPr id="114707" name="Group 3"/>
            <p:cNvGrpSpPr>
              <a:grpSpLocks/>
            </p:cNvGrpSpPr>
            <p:nvPr/>
          </p:nvGrpSpPr>
          <p:grpSpPr bwMode="auto">
            <a:xfrm>
              <a:off x="6149463" y="3021769"/>
              <a:ext cx="933704" cy="1095764"/>
              <a:chOff x="6571587" y="3021769"/>
              <a:chExt cx="933704" cy="1095764"/>
            </a:xfrm>
          </p:grpSpPr>
          <p:sp>
            <p:nvSpPr>
              <p:cNvPr id="8" name="Rounded Rectangle 7"/>
              <p:cNvSpPr/>
              <p:nvPr/>
            </p:nvSpPr>
            <p:spPr bwMode="auto">
              <a:xfrm>
                <a:off x="6571911" y="3449699"/>
                <a:ext cx="933380" cy="293679"/>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知识分享</a:t>
                </a:r>
              </a:p>
            </p:txBody>
          </p:sp>
          <p:sp>
            <p:nvSpPr>
              <p:cNvPr id="9" name="Rounded Rectangle 8"/>
              <p:cNvSpPr/>
              <p:nvPr/>
            </p:nvSpPr>
            <p:spPr bwMode="auto">
              <a:xfrm>
                <a:off x="6571911" y="3021086"/>
                <a:ext cx="933380" cy="295266"/>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评价体系</a:t>
                </a:r>
              </a:p>
            </p:txBody>
          </p:sp>
          <p:sp>
            <p:nvSpPr>
              <p:cNvPr id="114710" name="Rectangle 29"/>
              <p:cNvSpPr>
                <a:spLocks noChangeArrowheads="1"/>
              </p:cNvSpPr>
              <p:nvPr/>
            </p:nvSpPr>
            <p:spPr bwMode="auto">
              <a:xfrm>
                <a:off x="6792217" y="3840534"/>
                <a:ext cx="492444" cy="276999"/>
              </a:xfrm>
              <a:prstGeom prst="rect">
                <a:avLst/>
              </a:prstGeom>
              <a:noFill/>
              <a:ln w="9525">
                <a:noFill/>
                <a:miter lim="800000"/>
                <a:headEnd/>
                <a:tailEnd/>
              </a:ln>
            </p:spPr>
            <p:txBody>
              <a:bodyPr wrap="none">
                <a:spAutoFit/>
              </a:bodyPr>
              <a:lstStyle/>
              <a:p>
                <a:pPr algn="ctr"/>
                <a:r>
                  <a:rPr lang="zh-CN" altLang="en-US" sz="1200" b="1">
                    <a:solidFill>
                      <a:srgbClr val="002060"/>
                    </a:solidFill>
                    <a:latin typeface="微软雅黑" pitchFamily="34" charset="-122"/>
                    <a:ea typeface="微软雅黑" pitchFamily="34" charset="-122"/>
                  </a:rPr>
                  <a:t>出口</a:t>
                </a:r>
              </a:p>
            </p:txBody>
          </p:sp>
        </p:grpSp>
      </p:grpSp>
      <p:grpSp>
        <p:nvGrpSpPr>
          <p:cNvPr id="114691" name="Group 30"/>
          <p:cNvGrpSpPr>
            <a:grpSpLocks/>
          </p:cNvGrpSpPr>
          <p:nvPr/>
        </p:nvGrpSpPr>
        <p:grpSpPr bwMode="auto">
          <a:xfrm>
            <a:off x="752475" y="1312863"/>
            <a:ext cx="2933700" cy="2190750"/>
            <a:chOff x="1954122" y="1781175"/>
            <a:chExt cx="4970642" cy="3709988"/>
          </a:xfrm>
        </p:grpSpPr>
        <p:sp>
          <p:nvSpPr>
            <p:cNvPr id="32" name="Oval 31"/>
            <p:cNvSpPr/>
            <p:nvPr/>
          </p:nvSpPr>
          <p:spPr>
            <a:xfrm>
              <a:off x="2354894" y="2507042"/>
              <a:ext cx="2982922" cy="2984121"/>
            </a:xfrm>
            <a:prstGeom prst="ellipse">
              <a:avLst/>
            </a:prstGeom>
            <a:solidFill>
              <a:srgbClr val="34A8FF">
                <a:alpha val="30000"/>
              </a:srgbClr>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kumimoji="1" lang="zh-CN" altLang="en-US" sz="1400" dirty="0">
                <a:latin typeface="微软雅黑" panose="020B0503020204020204" pitchFamily="34" charset="-122"/>
                <a:ea typeface="微软雅黑" panose="020B0503020204020204" pitchFamily="34" charset="-122"/>
                <a:cs typeface="Hiragino Sans GB W3"/>
              </a:endParaRPr>
            </a:p>
          </p:txBody>
        </p:sp>
        <p:sp>
          <p:nvSpPr>
            <p:cNvPr id="33" name="Oval 32"/>
            <p:cNvSpPr/>
            <p:nvPr/>
          </p:nvSpPr>
          <p:spPr>
            <a:xfrm>
              <a:off x="3541069" y="2507042"/>
              <a:ext cx="2982924" cy="2984121"/>
            </a:xfrm>
            <a:prstGeom prst="ellipse">
              <a:avLst/>
            </a:prstGeom>
            <a:solidFill>
              <a:srgbClr val="FF6600">
                <a:alpha val="21000"/>
              </a:srgbClr>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kumimoji="1" lang="zh-CN" altLang="en-US" sz="1400" dirty="0">
                <a:latin typeface="微软雅黑" panose="020B0503020204020204" pitchFamily="34" charset="-122"/>
                <a:ea typeface="微软雅黑" panose="020B0503020204020204" pitchFamily="34" charset="-122"/>
                <a:cs typeface="Hiragino Sans GB W3"/>
              </a:endParaRPr>
            </a:p>
          </p:txBody>
        </p:sp>
        <p:sp>
          <p:nvSpPr>
            <p:cNvPr id="34" name="Oval 33"/>
            <p:cNvSpPr/>
            <p:nvPr/>
          </p:nvSpPr>
          <p:spPr>
            <a:xfrm>
              <a:off x="2943947" y="1781175"/>
              <a:ext cx="2982924" cy="2984121"/>
            </a:xfrm>
            <a:prstGeom prst="ellipse">
              <a:avLst/>
            </a:prstGeom>
            <a:solidFill>
              <a:srgbClr val="41F0D1">
                <a:alpha val="33000"/>
              </a:srgbClr>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kumimoji="1" lang="zh-CN" altLang="en-US" sz="1400" dirty="0">
                <a:latin typeface="微软雅黑" panose="020B0503020204020204" pitchFamily="34" charset="-122"/>
                <a:ea typeface="微软雅黑" panose="020B0503020204020204" pitchFamily="34" charset="-122"/>
                <a:cs typeface="Hiragino Sans GB W3"/>
              </a:endParaRPr>
            </a:p>
          </p:txBody>
        </p:sp>
        <p:sp>
          <p:nvSpPr>
            <p:cNvPr id="114696" name="Rectangle 2"/>
            <p:cNvSpPr>
              <a:spLocks noChangeArrowheads="1"/>
            </p:cNvSpPr>
            <p:nvPr/>
          </p:nvSpPr>
          <p:spPr bwMode="auto">
            <a:xfrm>
              <a:off x="3533514" y="2001837"/>
              <a:ext cx="1833175" cy="521282"/>
            </a:xfrm>
            <a:prstGeom prst="rect">
              <a:avLst/>
            </a:prstGeom>
            <a:solidFill>
              <a:srgbClr val="4BACC6"/>
            </a:solidFill>
            <a:ln w="9525">
              <a:noFill/>
              <a:miter lim="800000"/>
              <a:headEnd/>
              <a:tailEnd/>
            </a:ln>
          </p:spPr>
          <p:txBody>
            <a:bodyPr wrap="none">
              <a:spAutoFit/>
            </a:bodyPr>
            <a:lstStyle/>
            <a:p>
              <a:pPr algn="ctr"/>
              <a:r>
                <a:rPr lang="zh-CN" altLang="en-US" sz="1400">
                  <a:solidFill>
                    <a:srgbClr val="FFFFFF"/>
                  </a:solidFill>
                  <a:latin typeface="微软雅黑" pitchFamily="34" charset="-122"/>
                  <a:ea typeface="微软雅黑" pitchFamily="34" charset="-122"/>
                </a:rPr>
                <a:t>科技实现力</a:t>
              </a:r>
            </a:p>
          </p:txBody>
        </p:sp>
        <p:sp>
          <p:nvSpPr>
            <p:cNvPr id="114697" name="Rectangle 8"/>
            <p:cNvSpPr>
              <a:spLocks noChangeArrowheads="1"/>
            </p:cNvSpPr>
            <p:nvPr/>
          </p:nvSpPr>
          <p:spPr bwMode="auto">
            <a:xfrm>
              <a:off x="5091589" y="4596467"/>
              <a:ext cx="1833175" cy="521282"/>
            </a:xfrm>
            <a:prstGeom prst="rect">
              <a:avLst/>
            </a:prstGeom>
            <a:solidFill>
              <a:srgbClr val="4BACC6"/>
            </a:solidFill>
            <a:ln w="9525">
              <a:noFill/>
              <a:miter lim="800000"/>
              <a:headEnd/>
              <a:tailEnd/>
            </a:ln>
          </p:spPr>
          <p:txBody>
            <a:bodyPr wrap="none">
              <a:spAutoFit/>
            </a:bodyPr>
            <a:lstStyle/>
            <a:p>
              <a:pPr algn="ctr"/>
              <a:r>
                <a:rPr lang="zh-CN" altLang="en-US" sz="1400">
                  <a:solidFill>
                    <a:srgbClr val="FFFFFF"/>
                  </a:solidFill>
                  <a:latin typeface="微软雅黑" pitchFamily="34" charset="-122"/>
                  <a:ea typeface="微软雅黑" pitchFamily="34" charset="-122"/>
                </a:rPr>
                <a:t>系统整合力</a:t>
              </a:r>
            </a:p>
          </p:txBody>
        </p:sp>
        <p:sp>
          <p:nvSpPr>
            <p:cNvPr id="114698" name="Rectangle 9"/>
            <p:cNvSpPr>
              <a:spLocks noChangeArrowheads="1"/>
            </p:cNvSpPr>
            <p:nvPr/>
          </p:nvSpPr>
          <p:spPr bwMode="auto">
            <a:xfrm>
              <a:off x="1954122" y="4596467"/>
              <a:ext cx="1833175" cy="521282"/>
            </a:xfrm>
            <a:prstGeom prst="rect">
              <a:avLst/>
            </a:prstGeom>
            <a:solidFill>
              <a:srgbClr val="4BACC6"/>
            </a:solidFill>
            <a:ln w="9525">
              <a:noFill/>
              <a:miter lim="800000"/>
              <a:headEnd/>
              <a:tailEnd/>
            </a:ln>
          </p:spPr>
          <p:txBody>
            <a:bodyPr wrap="none">
              <a:spAutoFit/>
            </a:bodyPr>
            <a:lstStyle/>
            <a:p>
              <a:pPr algn="ctr"/>
              <a:r>
                <a:rPr lang="zh-CN" altLang="en-US" sz="1400">
                  <a:solidFill>
                    <a:srgbClr val="FFFFFF"/>
                  </a:solidFill>
                  <a:latin typeface="微软雅黑" pitchFamily="34" charset="-122"/>
                  <a:ea typeface="微软雅黑" pitchFamily="34" charset="-122"/>
                </a:rPr>
                <a:t>设计驱动力</a:t>
              </a:r>
            </a:p>
          </p:txBody>
        </p:sp>
        <p:sp>
          <p:nvSpPr>
            <p:cNvPr id="114699" name="Rectangle 3"/>
            <p:cNvSpPr>
              <a:spLocks noChangeArrowheads="1"/>
            </p:cNvSpPr>
            <p:nvPr/>
          </p:nvSpPr>
          <p:spPr bwMode="auto">
            <a:xfrm>
              <a:off x="3391460" y="3210888"/>
              <a:ext cx="2105495" cy="1094692"/>
            </a:xfrm>
            <a:prstGeom prst="rect">
              <a:avLst/>
            </a:prstGeom>
            <a:noFill/>
            <a:ln w="9525">
              <a:noFill/>
              <a:miter lim="800000"/>
              <a:headEnd/>
              <a:tailEnd/>
            </a:ln>
          </p:spPr>
          <p:txBody>
            <a:bodyPr>
              <a:spAutoFit/>
            </a:bodyPr>
            <a:lstStyle/>
            <a:p>
              <a:pPr algn="ctr"/>
              <a:r>
                <a:rPr kumimoji="1" lang="zh-CN" altLang="en-US">
                  <a:latin typeface="微软雅黑" pitchFamily="34" charset="-122"/>
                  <a:ea typeface="微软雅黑" pitchFamily="34" charset="-122"/>
                  <a:cs typeface="Hiragino Sans GB W3"/>
                </a:rPr>
                <a:t>创新人才培养</a:t>
              </a:r>
            </a:p>
          </p:txBody>
        </p:sp>
      </p:grpSp>
      <p:sp>
        <p:nvSpPr>
          <p:cNvPr id="114692" name="Slide Number Placeholder 2"/>
          <p:cNvSpPr>
            <a:spLocks noGrp="1"/>
          </p:cNvSpPr>
          <p:nvPr>
            <p:ph type="sldNum" sz="quarter" idx="12"/>
          </p:nvPr>
        </p:nvSpPr>
        <p:spPr>
          <a:noFill/>
        </p:spPr>
        <p:txBody>
          <a:bodyPr/>
          <a:lstStyle/>
          <a:p>
            <a:pPr fontAlgn="base">
              <a:spcBef>
                <a:spcPct val="0"/>
              </a:spcBef>
              <a:spcAft>
                <a:spcPct val="0"/>
              </a:spcAft>
            </a:pPr>
            <a:fld id="{11945EBC-6529-4CDF-A782-1367EFE6B127}" type="slidenum">
              <a:rPr lang="en-US" altLang="zh-CN" smtClean="0">
                <a:ea typeface="宋体" charset="-122"/>
              </a:rPr>
              <a:pPr fontAlgn="base">
                <a:spcBef>
                  <a:spcPct val="0"/>
                </a:spcBef>
                <a:spcAft>
                  <a:spcPct val="0"/>
                </a:spcAft>
              </a:pPr>
              <a:t>18</a:t>
            </a:fld>
            <a:endParaRPr lang="en-US" altLang="zh-CN" smtClean="0">
              <a:ea typeface="宋体"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a:spLocks noGrp="1"/>
          </p:cNvSpPr>
          <p:nvPr>
            <p:ph type="title"/>
          </p:nvPr>
        </p:nvSpPr>
        <p:spPr>
          <a:xfrm>
            <a:off x="2338388" y="260350"/>
            <a:ext cx="4772025" cy="538163"/>
          </a:xfrm>
        </p:spPr>
        <p:txBody>
          <a:bodyPr/>
          <a:lstStyle/>
          <a:p>
            <a:r>
              <a:rPr lang="zh-CN" altLang="en-US" sz="2400" smtClean="0">
                <a:latin typeface="微软雅黑" pitchFamily="34" charset="-122"/>
                <a:ea typeface="微软雅黑" pitchFamily="34" charset="-122"/>
              </a:rPr>
              <a:t>环</a:t>
            </a:r>
            <a:r>
              <a:rPr lang="en-US" altLang="zh-CN" sz="2400" smtClean="0">
                <a:latin typeface="微软雅黑" pitchFamily="34" charset="-122"/>
                <a:ea typeface="微软雅黑" pitchFamily="34" charset="-122"/>
              </a:rPr>
              <a:t>——</a:t>
            </a:r>
            <a:r>
              <a:rPr lang="zh-CN" altLang="en-US" sz="2400" smtClean="0">
                <a:latin typeface="微软雅黑" pitchFamily="34" charset="-122"/>
                <a:ea typeface="微软雅黑" pitchFamily="34" charset="-122"/>
              </a:rPr>
              <a:t>新空间规划及教学活动</a:t>
            </a:r>
          </a:p>
        </p:txBody>
      </p:sp>
      <p:grpSp>
        <p:nvGrpSpPr>
          <p:cNvPr id="117762" name="Group 50"/>
          <p:cNvGrpSpPr>
            <a:grpSpLocks/>
          </p:cNvGrpSpPr>
          <p:nvPr/>
        </p:nvGrpSpPr>
        <p:grpSpPr bwMode="auto">
          <a:xfrm>
            <a:off x="309563" y="341313"/>
            <a:ext cx="3711575" cy="6419850"/>
            <a:chOff x="309814" y="341976"/>
            <a:chExt cx="3711451" cy="6419885"/>
          </a:xfrm>
        </p:grpSpPr>
        <p:sp>
          <p:nvSpPr>
            <p:cNvPr id="52" name="TextBox 23"/>
            <p:cNvSpPr txBox="1">
              <a:spLocks noChangeArrowheads="1"/>
            </p:cNvSpPr>
            <p:nvPr/>
          </p:nvSpPr>
          <p:spPr bwMode="auto">
            <a:xfrm>
              <a:off x="1697243" y="6131620"/>
              <a:ext cx="369875" cy="277815"/>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200" kern="0" dirty="0">
                  <a:solidFill>
                    <a:prstClr val="black"/>
                  </a:solidFill>
                  <a:latin typeface="微软雅黑" panose="020B0503020204020204" pitchFamily="34" charset="-122"/>
                  <a:ea typeface="微软雅黑" panose="020B0503020204020204" pitchFamily="34" charset="-122"/>
                </a:rPr>
                <a:t>B4</a:t>
              </a:r>
            </a:p>
          </p:txBody>
        </p:sp>
        <p:pic>
          <p:nvPicPr>
            <p:cNvPr id="117775" name="Picture 52"/>
            <p:cNvPicPr>
              <a:picLocks noChangeAspect="1"/>
            </p:cNvPicPr>
            <p:nvPr/>
          </p:nvPicPr>
          <p:blipFill>
            <a:blip r:embed="rId3"/>
            <a:srcRect l="20079" t="7874" r="20866" b="23886"/>
            <a:stretch>
              <a:fillRect/>
            </a:stretch>
          </p:blipFill>
          <p:spPr bwMode="auto">
            <a:xfrm>
              <a:off x="2067567" y="6146929"/>
              <a:ext cx="709537" cy="614932"/>
            </a:xfrm>
            <a:prstGeom prst="rect">
              <a:avLst/>
            </a:prstGeom>
            <a:noFill/>
            <a:ln w="9525">
              <a:noFill/>
              <a:miter lim="800000"/>
              <a:headEnd/>
              <a:tailEnd/>
            </a:ln>
          </p:spPr>
        </p:pic>
        <p:grpSp>
          <p:nvGrpSpPr>
            <p:cNvPr id="117776" name="Group 53"/>
            <p:cNvGrpSpPr>
              <a:grpSpLocks/>
            </p:cNvGrpSpPr>
            <p:nvPr/>
          </p:nvGrpSpPr>
          <p:grpSpPr bwMode="auto">
            <a:xfrm>
              <a:off x="625931" y="341976"/>
              <a:ext cx="1500000" cy="4824000"/>
              <a:chOff x="2096270" y="80665"/>
              <a:chExt cx="1500000" cy="5053789"/>
            </a:xfrm>
          </p:grpSpPr>
          <p:pic>
            <p:nvPicPr>
              <p:cNvPr id="117794" name="Picture 71"/>
              <p:cNvPicPr>
                <a:picLocks noChangeAspect="1"/>
              </p:cNvPicPr>
              <p:nvPr/>
            </p:nvPicPr>
            <p:blipFill>
              <a:blip r:embed="rId4"/>
              <a:srcRect l="787" t="15749" r="787" b="21260"/>
              <a:stretch>
                <a:fillRect/>
              </a:stretch>
            </p:blipFill>
            <p:spPr bwMode="auto">
              <a:xfrm>
                <a:off x="2096270" y="80665"/>
                <a:ext cx="1500000" cy="720000"/>
              </a:xfrm>
              <a:prstGeom prst="rect">
                <a:avLst/>
              </a:prstGeom>
              <a:noFill/>
              <a:ln w="9525">
                <a:noFill/>
                <a:miter lim="800000"/>
                <a:headEnd/>
                <a:tailEnd/>
              </a:ln>
            </p:spPr>
          </p:pic>
          <p:pic>
            <p:nvPicPr>
              <p:cNvPr id="117795" name="Picture 72"/>
              <p:cNvPicPr>
                <a:picLocks noChangeAspect="1"/>
              </p:cNvPicPr>
              <p:nvPr/>
            </p:nvPicPr>
            <p:blipFill>
              <a:blip r:embed="rId5"/>
              <a:srcRect l="787" t="15749" r="787" b="21260"/>
              <a:stretch>
                <a:fillRect/>
              </a:stretch>
            </p:blipFill>
            <p:spPr bwMode="auto">
              <a:xfrm>
                <a:off x="2096270" y="805121"/>
                <a:ext cx="1500000" cy="720000"/>
              </a:xfrm>
              <a:prstGeom prst="rect">
                <a:avLst/>
              </a:prstGeom>
              <a:noFill/>
              <a:ln w="9525">
                <a:noFill/>
                <a:miter lim="800000"/>
                <a:headEnd/>
                <a:tailEnd/>
              </a:ln>
            </p:spPr>
          </p:pic>
          <p:pic>
            <p:nvPicPr>
              <p:cNvPr id="117796" name="Picture 73"/>
              <p:cNvPicPr>
                <a:picLocks noChangeAspect="1"/>
              </p:cNvPicPr>
              <p:nvPr/>
            </p:nvPicPr>
            <p:blipFill>
              <a:blip r:embed="rId6"/>
              <a:srcRect l="787" t="15749" r="787" b="21260"/>
              <a:stretch>
                <a:fillRect/>
              </a:stretch>
            </p:blipFill>
            <p:spPr bwMode="auto">
              <a:xfrm>
                <a:off x="2096270" y="1525121"/>
                <a:ext cx="1500000" cy="720000"/>
              </a:xfrm>
              <a:prstGeom prst="rect">
                <a:avLst/>
              </a:prstGeom>
              <a:noFill/>
              <a:ln w="9525">
                <a:noFill/>
                <a:miter lim="800000"/>
                <a:headEnd/>
                <a:tailEnd/>
              </a:ln>
            </p:spPr>
          </p:pic>
          <p:pic>
            <p:nvPicPr>
              <p:cNvPr id="117797" name="Picture 74"/>
              <p:cNvPicPr>
                <a:picLocks noChangeAspect="1"/>
              </p:cNvPicPr>
              <p:nvPr/>
            </p:nvPicPr>
            <p:blipFill>
              <a:blip r:embed="rId7"/>
              <a:srcRect l="787" t="15749" r="787" b="21260"/>
              <a:stretch>
                <a:fillRect/>
              </a:stretch>
            </p:blipFill>
            <p:spPr bwMode="auto">
              <a:xfrm>
                <a:off x="2096270" y="2248232"/>
                <a:ext cx="1500000" cy="720000"/>
              </a:xfrm>
              <a:prstGeom prst="rect">
                <a:avLst/>
              </a:prstGeom>
              <a:noFill/>
              <a:ln w="9525">
                <a:noFill/>
                <a:miter lim="800000"/>
                <a:headEnd/>
                <a:tailEnd/>
              </a:ln>
            </p:spPr>
          </p:pic>
          <p:pic>
            <p:nvPicPr>
              <p:cNvPr id="117798" name="Picture 75"/>
              <p:cNvPicPr>
                <a:picLocks noChangeAspect="1"/>
              </p:cNvPicPr>
              <p:nvPr/>
            </p:nvPicPr>
            <p:blipFill>
              <a:blip r:embed="rId8"/>
              <a:srcRect l="787" t="15749" r="787" b="21260"/>
              <a:stretch>
                <a:fillRect/>
              </a:stretch>
            </p:blipFill>
            <p:spPr bwMode="auto">
              <a:xfrm>
                <a:off x="2096270" y="2971343"/>
                <a:ext cx="1500000" cy="720000"/>
              </a:xfrm>
              <a:prstGeom prst="rect">
                <a:avLst/>
              </a:prstGeom>
              <a:noFill/>
              <a:ln w="9525">
                <a:noFill/>
                <a:miter lim="800000"/>
                <a:headEnd/>
                <a:tailEnd/>
              </a:ln>
            </p:spPr>
          </p:pic>
          <p:pic>
            <p:nvPicPr>
              <p:cNvPr id="117799" name="Picture 76"/>
              <p:cNvPicPr>
                <a:picLocks noChangeAspect="1"/>
              </p:cNvPicPr>
              <p:nvPr/>
            </p:nvPicPr>
            <p:blipFill>
              <a:blip r:embed="rId9"/>
              <a:srcRect l="787" t="15749" r="787" b="21260"/>
              <a:stretch>
                <a:fillRect/>
              </a:stretch>
            </p:blipFill>
            <p:spPr bwMode="auto">
              <a:xfrm>
                <a:off x="2096270" y="3694454"/>
                <a:ext cx="1500000" cy="720000"/>
              </a:xfrm>
              <a:prstGeom prst="rect">
                <a:avLst/>
              </a:prstGeom>
              <a:noFill/>
              <a:ln w="9525">
                <a:noFill/>
                <a:miter lim="800000"/>
                <a:headEnd/>
                <a:tailEnd/>
              </a:ln>
            </p:spPr>
          </p:pic>
          <p:pic>
            <p:nvPicPr>
              <p:cNvPr id="117800" name="Picture 77"/>
              <p:cNvPicPr>
                <a:picLocks noChangeAspect="1"/>
              </p:cNvPicPr>
              <p:nvPr/>
            </p:nvPicPr>
            <p:blipFill>
              <a:blip r:embed="rId10"/>
              <a:srcRect l="787" t="15749" r="787" b="21260"/>
              <a:stretch>
                <a:fillRect/>
              </a:stretch>
            </p:blipFill>
            <p:spPr bwMode="auto">
              <a:xfrm>
                <a:off x="2096270" y="4414454"/>
                <a:ext cx="1500000" cy="720000"/>
              </a:xfrm>
              <a:prstGeom prst="rect">
                <a:avLst/>
              </a:prstGeom>
              <a:noFill/>
              <a:ln w="9525">
                <a:noFill/>
                <a:miter lim="800000"/>
                <a:headEnd/>
                <a:tailEnd/>
              </a:ln>
            </p:spPr>
          </p:pic>
        </p:grpSp>
        <p:pic>
          <p:nvPicPr>
            <p:cNvPr id="117777" name="Picture 54"/>
            <p:cNvPicPr>
              <a:picLocks noChangeAspect="1"/>
            </p:cNvPicPr>
            <p:nvPr/>
          </p:nvPicPr>
          <p:blipFill>
            <a:blip r:embed="rId11"/>
            <a:srcRect l="787" t="19800" r="787" b="26775"/>
            <a:stretch>
              <a:fillRect/>
            </a:stretch>
          </p:blipFill>
          <p:spPr bwMode="auto">
            <a:xfrm>
              <a:off x="534011" y="5128223"/>
              <a:ext cx="3487254" cy="977895"/>
            </a:xfrm>
            <a:prstGeom prst="rect">
              <a:avLst/>
            </a:prstGeom>
            <a:noFill/>
            <a:ln w="9525">
              <a:noFill/>
              <a:miter lim="800000"/>
              <a:headEnd/>
              <a:tailEnd/>
            </a:ln>
          </p:spPr>
        </p:pic>
        <p:cxnSp>
          <p:nvCxnSpPr>
            <p:cNvPr id="117778" name="Straight Connector 55"/>
            <p:cNvCxnSpPr>
              <a:cxnSpLocks noChangeShapeType="1"/>
            </p:cNvCxnSpPr>
            <p:nvPr/>
          </p:nvCxnSpPr>
          <p:spPr bwMode="auto">
            <a:xfrm>
              <a:off x="393569" y="1015500"/>
              <a:ext cx="1764000" cy="0"/>
            </a:xfrm>
            <a:prstGeom prst="line">
              <a:avLst/>
            </a:prstGeom>
            <a:noFill/>
            <a:ln w="12700" algn="ctr">
              <a:solidFill>
                <a:srgbClr val="000000"/>
              </a:solidFill>
              <a:prstDash val="dash"/>
              <a:round/>
              <a:headEnd/>
              <a:tailEnd/>
            </a:ln>
          </p:spPr>
        </p:cxnSp>
        <p:cxnSp>
          <p:nvCxnSpPr>
            <p:cNvPr id="117779" name="Straight Connector 56"/>
            <p:cNvCxnSpPr>
              <a:cxnSpLocks noChangeShapeType="1"/>
            </p:cNvCxnSpPr>
            <p:nvPr/>
          </p:nvCxnSpPr>
          <p:spPr bwMode="auto">
            <a:xfrm>
              <a:off x="393569" y="1701420"/>
              <a:ext cx="1764000" cy="0"/>
            </a:xfrm>
            <a:prstGeom prst="line">
              <a:avLst/>
            </a:prstGeom>
            <a:noFill/>
            <a:ln w="12700" algn="ctr">
              <a:solidFill>
                <a:srgbClr val="000000"/>
              </a:solidFill>
              <a:prstDash val="dash"/>
              <a:round/>
              <a:headEnd/>
              <a:tailEnd/>
            </a:ln>
          </p:spPr>
        </p:cxnSp>
        <p:cxnSp>
          <p:nvCxnSpPr>
            <p:cNvPr id="117780" name="Straight Connector 57"/>
            <p:cNvCxnSpPr>
              <a:cxnSpLocks noChangeShapeType="1"/>
            </p:cNvCxnSpPr>
            <p:nvPr/>
          </p:nvCxnSpPr>
          <p:spPr bwMode="auto">
            <a:xfrm>
              <a:off x="393569" y="2397040"/>
              <a:ext cx="1764000" cy="0"/>
            </a:xfrm>
            <a:prstGeom prst="line">
              <a:avLst/>
            </a:prstGeom>
            <a:noFill/>
            <a:ln w="12700" algn="ctr">
              <a:solidFill>
                <a:srgbClr val="000000"/>
              </a:solidFill>
              <a:prstDash val="dash"/>
              <a:round/>
              <a:headEnd/>
              <a:tailEnd/>
            </a:ln>
          </p:spPr>
        </p:cxnSp>
        <p:cxnSp>
          <p:nvCxnSpPr>
            <p:cNvPr id="117781" name="Straight Connector 58"/>
            <p:cNvCxnSpPr>
              <a:cxnSpLocks noChangeShapeType="1"/>
            </p:cNvCxnSpPr>
            <p:nvPr/>
          </p:nvCxnSpPr>
          <p:spPr bwMode="auto">
            <a:xfrm>
              <a:off x="393569" y="3085078"/>
              <a:ext cx="1764000" cy="0"/>
            </a:xfrm>
            <a:prstGeom prst="line">
              <a:avLst/>
            </a:prstGeom>
            <a:noFill/>
            <a:ln w="12700" algn="ctr">
              <a:solidFill>
                <a:srgbClr val="000000"/>
              </a:solidFill>
              <a:prstDash val="dash"/>
              <a:round/>
              <a:headEnd/>
              <a:tailEnd/>
            </a:ln>
          </p:spPr>
        </p:cxnSp>
        <p:cxnSp>
          <p:nvCxnSpPr>
            <p:cNvPr id="117782" name="Straight Connector 59"/>
            <p:cNvCxnSpPr>
              <a:cxnSpLocks noChangeShapeType="1"/>
            </p:cNvCxnSpPr>
            <p:nvPr/>
          </p:nvCxnSpPr>
          <p:spPr bwMode="auto">
            <a:xfrm>
              <a:off x="393569" y="3767471"/>
              <a:ext cx="1764000" cy="0"/>
            </a:xfrm>
            <a:prstGeom prst="line">
              <a:avLst/>
            </a:prstGeom>
            <a:noFill/>
            <a:ln w="12700" algn="ctr">
              <a:solidFill>
                <a:srgbClr val="000000"/>
              </a:solidFill>
              <a:prstDash val="dash"/>
              <a:round/>
              <a:headEnd/>
              <a:tailEnd/>
            </a:ln>
          </p:spPr>
        </p:cxnSp>
        <p:cxnSp>
          <p:nvCxnSpPr>
            <p:cNvPr id="117783" name="Straight Connector 60"/>
            <p:cNvCxnSpPr>
              <a:cxnSpLocks noChangeShapeType="1"/>
            </p:cNvCxnSpPr>
            <p:nvPr/>
          </p:nvCxnSpPr>
          <p:spPr bwMode="auto">
            <a:xfrm>
              <a:off x="393569" y="4466976"/>
              <a:ext cx="1764000" cy="0"/>
            </a:xfrm>
            <a:prstGeom prst="line">
              <a:avLst/>
            </a:prstGeom>
            <a:noFill/>
            <a:ln w="12700" algn="ctr">
              <a:solidFill>
                <a:srgbClr val="000000"/>
              </a:solidFill>
              <a:prstDash val="dash"/>
              <a:round/>
              <a:headEnd/>
              <a:tailEnd/>
            </a:ln>
          </p:spPr>
        </p:cxnSp>
        <p:cxnSp>
          <p:nvCxnSpPr>
            <p:cNvPr id="117784" name="Straight Connector 61"/>
            <p:cNvCxnSpPr>
              <a:cxnSpLocks noChangeShapeType="1"/>
            </p:cNvCxnSpPr>
            <p:nvPr/>
          </p:nvCxnSpPr>
          <p:spPr bwMode="auto">
            <a:xfrm>
              <a:off x="393569" y="5118687"/>
              <a:ext cx="1764000" cy="0"/>
            </a:xfrm>
            <a:prstGeom prst="line">
              <a:avLst/>
            </a:prstGeom>
            <a:noFill/>
            <a:ln w="12700" algn="ctr">
              <a:solidFill>
                <a:srgbClr val="000000"/>
              </a:solidFill>
              <a:prstDash val="dash"/>
              <a:round/>
              <a:headEnd/>
              <a:tailEnd/>
            </a:ln>
          </p:spPr>
        </p:cxnSp>
        <p:sp>
          <p:nvSpPr>
            <p:cNvPr id="63" name="TextBox 15"/>
            <p:cNvSpPr txBox="1">
              <a:spLocks noChangeArrowheads="1"/>
            </p:cNvSpPr>
            <p:nvPr/>
          </p:nvSpPr>
          <p:spPr bwMode="auto">
            <a:xfrm>
              <a:off x="309814" y="581689"/>
              <a:ext cx="355588" cy="277815"/>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200" kern="0" dirty="0">
                  <a:solidFill>
                    <a:prstClr val="black"/>
                  </a:solidFill>
                  <a:latin typeface="微软雅黑" panose="020B0503020204020204" pitchFamily="34" charset="-122"/>
                  <a:ea typeface="微软雅黑" panose="020B0503020204020204" pitchFamily="34" charset="-122"/>
                </a:rPr>
                <a:t>F6</a:t>
              </a:r>
            </a:p>
          </p:txBody>
        </p:sp>
        <p:sp>
          <p:nvSpPr>
            <p:cNvPr id="64" name="TextBox 16"/>
            <p:cNvSpPr txBox="1">
              <a:spLocks noChangeArrowheads="1"/>
            </p:cNvSpPr>
            <p:nvPr/>
          </p:nvSpPr>
          <p:spPr bwMode="auto">
            <a:xfrm>
              <a:off x="309814" y="1313531"/>
              <a:ext cx="355588" cy="277814"/>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200" kern="0" dirty="0">
                  <a:solidFill>
                    <a:prstClr val="black"/>
                  </a:solidFill>
                  <a:latin typeface="微软雅黑" panose="020B0503020204020204" pitchFamily="34" charset="-122"/>
                  <a:ea typeface="微软雅黑" panose="020B0503020204020204" pitchFamily="34" charset="-122"/>
                </a:rPr>
                <a:t>F5</a:t>
              </a:r>
            </a:p>
          </p:txBody>
        </p:sp>
        <p:sp>
          <p:nvSpPr>
            <p:cNvPr id="65" name="TextBox 17"/>
            <p:cNvSpPr txBox="1">
              <a:spLocks noChangeArrowheads="1"/>
            </p:cNvSpPr>
            <p:nvPr/>
          </p:nvSpPr>
          <p:spPr bwMode="auto">
            <a:xfrm>
              <a:off x="309814" y="2089823"/>
              <a:ext cx="355588" cy="276227"/>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200" kern="0" dirty="0">
                  <a:solidFill>
                    <a:prstClr val="black"/>
                  </a:solidFill>
                  <a:latin typeface="微软雅黑" panose="020B0503020204020204" pitchFamily="34" charset="-122"/>
                  <a:ea typeface="微软雅黑" panose="020B0503020204020204" pitchFamily="34" charset="-122"/>
                </a:rPr>
                <a:t>F4</a:t>
              </a:r>
            </a:p>
          </p:txBody>
        </p:sp>
        <p:sp>
          <p:nvSpPr>
            <p:cNvPr id="66" name="TextBox 18"/>
            <p:cNvSpPr txBox="1">
              <a:spLocks noChangeArrowheads="1"/>
            </p:cNvSpPr>
            <p:nvPr/>
          </p:nvSpPr>
          <p:spPr bwMode="auto">
            <a:xfrm>
              <a:off x="309814" y="2777214"/>
              <a:ext cx="355588" cy="276227"/>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200" kern="0">
                  <a:solidFill>
                    <a:prstClr val="black"/>
                  </a:solidFill>
                  <a:latin typeface="微软雅黑" panose="020B0503020204020204" pitchFamily="34" charset="-122"/>
                  <a:ea typeface="微软雅黑" panose="020B0503020204020204" pitchFamily="34" charset="-122"/>
                </a:rPr>
                <a:t>F3</a:t>
              </a:r>
            </a:p>
          </p:txBody>
        </p:sp>
        <p:sp>
          <p:nvSpPr>
            <p:cNvPr id="67" name="TextBox 19"/>
            <p:cNvSpPr txBox="1">
              <a:spLocks noChangeArrowheads="1"/>
            </p:cNvSpPr>
            <p:nvPr/>
          </p:nvSpPr>
          <p:spPr bwMode="auto">
            <a:xfrm>
              <a:off x="309814" y="3361417"/>
              <a:ext cx="355588" cy="277814"/>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200" kern="0">
                  <a:solidFill>
                    <a:prstClr val="black"/>
                  </a:solidFill>
                  <a:latin typeface="微软雅黑" panose="020B0503020204020204" pitchFamily="34" charset="-122"/>
                  <a:ea typeface="微软雅黑" panose="020B0503020204020204" pitchFamily="34" charset="-122"/>
                </a:rPr>
                <a:t>F2</a:t>
              </a:r>
            </a:p>
          </p:txBody>
        </p:sp>
        <p:sp>
          <p:nvSpPr>
            <p:cNvPr id="68" name="TextBox 20"/>
            <p:cNvSpPr txBox="1">
              <a:spLocks noChangeArrowheads="1"/>
            </p:cNvSpPr>
            <p:nvPr/>
          </p:nvSpPr>
          <p:spPr bwMode="auto">
            <a:xfrm>
              <a:off x="309814" y="4042458"/>
              <a:ext cx="355588" cy="277815"/>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200" kern="0">
                  <a:solidFill>
                    <a:prstClr val="black"/>
                  </a:solidFill>
                  <a:latin typeface="微软雅黑" panose="020B0503020204020204" pitchFamily="34" charset="-122"/>
                  <a:ea typeface="微软雅黑" panose="020B0503020204020204" pitchFamily="34" charset="-122"/>
                </a:rPr>
                <a:t>F1</a:t>
              </a:r>
            </a:p>
          </p:txBody>
        </p:sp>
        <p:sp>
          <p:nvSpPr>
            <p:cNvPr id="69" name="TextBox 21"/>
            <p:cNvSpPr txBox="1">
              <a:spLocks noChangeArrowheads="1"/>
            </p:cNvSpPr>
            <p:nvPr/>
          </p:nvSpPr>
          <p:spPr bwMode="auto">
            <a:xfrm>
              <a:off x="309814" y="4648886"/>
              <a:ext cx="369875" cy="277815"/>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200" kern="0">
                  <a:solidFill>
                    <a:prstClr val="black"/>
                  </a:solidFill>
                  <a:latin typeface="微软雅黑" panose="020B0503020204020204" pitchFamily="34" charset="-122"/>
                  <a:ea typeface="微软雅黑" panose="020B0503020204020204" pitchFamily="34" charset="-122"/>
                </a:rPr>
                <a:t>B1</a:t>
              </a:r>
            </a:p>
          </p:txBody>
        </p:sp>
        <p:sp>
          <p:nvSpPr>
            <p:cNvPr id="70" name="TextBox 22"/>
            <p:cNvSpPr txBox="1">
              <a:spLocks noChangeArrowheads="1"/>
            </p:cNvSpPr>
            <p:nvPr/>
          </p:nvSpPr>
          <p:spPr bwMode="auto">
            <a:xfrm>
              <a:off x="309814" y="5528366"/>
              <a:ext cx="369875" cy="276227"/>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200" kern="0">
                  <a:solidFill>
                    <a:prstClr val="black"/>
                  </a:solidFill>
                  <a:latin typeface="微软雅黑" panose="020B0503020204020204" pitchFamily="34" charset="-122"/>
                  <a:ea typeface="微软雅黑" panose="020B0503020204020204" pitchFamily="34" charset="-122"/>
                </a:rPr>
                <a:t>B2</a:t>
              </a:r>
            </a:p>
          </p:txBody>
        </p:sp>
        <p:cxnSp>
          <p:nvCxnSpPr>
            <p:cNvPr id="117793" name="Straight Connector 70"/>
            <p:cNvCxnSpPr>
              <a:cxnSpLocks noChangeShapeType="1"/>
            </p:cNvCxnSpPr>
            <p:nvPr/>
          </p:nvCxnSpPr>
          <p:spPr bwMode="auto">
            <a:xfrm>
              <a:off x="393569" y="6109445"/>
              <a:ext cx="3516695" cy="0"/>
            </a:xfrm>
            <a:prstGeom prst="line">
              <a:avLst/>
            </a:prstGeom>
            <a:noFill/>
            <a:ln w="12700" algn="ctr">
              <a:solidFill>
                <a:srgbClr val="000000"/>
              </a:solidFill>
              <a:prstDash val="dash"/>
              <a:round/>
              <a:headEnd/>
              <a:tailEnd/>
            </a:ln>
          </p:spPr>
        </p:cxnSp>
      </p:grpSp>
      <p:grpSp>
        <p:nvGrpSpPr>
          <p:cNvPr id="117763" name="Group 78"/>
          <p:cNvGrpSpPr>
            <a:grpSpLocks/>
          </p:cNvGrpSpPr>
          <p:nvPr/>
        </p:nvGrpSpPr>
        <p:grpSpPr bwMode="auto">
          <a:xfrm>
            <a:off x="2378075" y="987425"/>
            <a:ext cx="6550025" cy="4229100"/>
            <a:chOff x="3165175" y="738540"/>
            <a:chExt cx="6550000" cy="4228850"/>
          </a:xfrm>
        </p:grpSpPr>
        <p:sp>
          <p:nvSpPr>
            <p:cNvPr id="80" name="Rectangle 2"/>
            <p:cNvSpPr>
              <a:spLocks noChangeArrowheads="1"/>
            </p:cNvSpPr>
            <p:nvPr/>
          </p:nvSpPr>
          <p:spPr bwMode="auto">
            <a:xfrm>
              <a:off x="3725561" y="738540"/>
              <a:ext cx="5989614" cy="4228850"/>
            </a:xfrm>
            <a:prstGeom prst="rect">
              <a:avLst/>
            </a:prstGeom>
            <a:noFill/>
            <a:ln w="9525" algn="ctr">
              <a:noFill/>
              <a:miter lim="800000"/>
              <a:headEnd/>
              <a:tailEnd/>
            </a:ln>
          </p:spPr>
          <p:txBody>
            <a:bodyPr anchor="ctr">
              <a:spAutoFit/>
            </a:bodyPr>
            <a:lstStyle/>
            <a:p>
              <a:pPr algn="just" defTabSz="914400" eaLnBrk="0" hangingPunct="0">
                <a:lnSpc>
                  <a:spcPct val="120000"/>
                </a:lnSpc>
                <a:defRPr/>
              </a:pPr>
              <a:r>
                <a:rPr lang="en-US" altLang="zh-CN" sz="1600" kern="0" dirty="0">
                  <a:solidFill>
                    <a:srgbClr val="7030A0"/>
                  </a:solidFill>
                  <a:latin typeface="微软雅黑" pitchFamily="34" charset="-122"/>
                  <a:ea typeface="微软雅黑" pitchFamily="34" charset="-122"/>
                </a:rPr>
                <a:t>1. </a:t>
              </a:r>
              <a:r>
                <a:rPr lang="zh-CN" altLang="en-US" sz="1600" kern="0" dirty="0">
                  <a:solidFill>
                    <a:srgbClr val="7030A0"/>
                  </a:solidFill>
                  <a:latin typeface="微软雅黑" pitchFamily="34" charset="-122"/>
                  <a:ea typeface="微软雅黑" pitchFamily="34" charset="-122"/>
                </a:rPr>
                <a:t>创新项目</a:t>
              </a:r>
              <a:r>
                <a:rPr lang="en-US" altLang="zh-CN" sz="1600" kern="0" dirty="0">
                  <a:solidFill>
                    <a:srgbClr val="7030A0"/>
                  </a:solidFill>
                  <a:latin typeface="微软雅黑" pitchFamily="34" charset="-122"/>
                  <a:ea typeface="微软雅黑" pitchFamily="34" charset="-122"/>
                </a:rPr>
                <a:t>				</a:t>
              </a:r>
              <a:r>
                <a:rPr lang="en-US" altLang="zh-CN" sz="1600" kern="0" dirty="0">
                  <a:solidFill>
                    <a:srgbClr val="000000"/>
                  </a:solidFill>
                  <a:latin typeface="微软雅黑" pitchFamily="34" charset="-122"/>
                  <a:ea typeface="微软雅黑" pitchFamily="34" charset="-122"/>
                </a:rPr>
                <a:t>——1200</a:t>
              </a:r>
              <a:r>
                <a:rPr lang="zh-CN" altLang="en-US" sz="1600" kern="0" dirty="0">
                  <a:solidFill>
                    <a:srgbClr val="000000"/>
                  </a:solidFill>
                  <a:latin typeface="微软雅黑" pitchFamily="34" charset="-122"/>
                  <a:ea typeface="微软雅黑" pitchFamily="34" charset="-122"/>
                </a:rPr>
                <a:t>人</a:t>
              </a:r>
              <a:endParaRPr lang="en-US" altLang="zh-CN" sz="1600" kern="0" dirty="0">
                <a:solidFill>
                  <a:srgbClr val="7030A0"/>
                </a:solidFill>
                <a:latin typeface="微软雅黑" pitchFamily="34" charset="-122"/>
                <a:ea typeface="微软雅黑" pitchFamily="34" charset="-122"/>
              </a:endParaRPr>
            </a:p>
            <a:p>
              <a:pPr marL="444500" algn="just" defTabSz="914400" eaLnBrk="0" hangingPunct="0">
                <a:lnSpc>
                  <a:spcPct val="120000"/>
                </a:lnSpc>
                <a:defRPr/>
              </a:pPr>
              <a:r>
                <a:rPr lang="en-US" altLang="zh-CN" sz="1600" kern="0" dirty="0">
                  <a:solidFill>
                    <a:srgbClr val="000000"/>
                  </a:solidFill>
                  <a:latin typeface="微软雅黑" pitchFamily="34" charset="-122"/>
                  <a:ea typeface="微软雅黑" pitchFamily="34" charset="-122"/>
                </a:rPr>
                <a:t>- </a:t>
              </a:r>
              <a:r>
                <a:rPr lang="zh-CN" altLang="en-US" sz="1600" kern="0" dirty="0">
                  <a:solidFill>
                    <a:srgbClr val="000000"/>
                  </a:solidFill>
                  <a:latin typeface="微软雅黑" pitchFamily="34" charset="-122"/>
                  <a:ea typeface="微软雅黑" pitchFamily="34" charset="-122"/>
                </a:rPr>
                <a:t>产品开发项目、</a:t>
              </a:r>
              <a:r>
                <a:rPr lang="en-US" altLang="zh-CN" sz="1600" kern="0" dirty="0">
                  <a:solidFill>
                    <a:srgbClr val="000000"/>
                  </a:solidFill>
                  <a:latin typeface="微软雅黑" pitchFamily="34" charset="-122"/>
                  <a:ea typeface="微软雅黑" pitchFamily="34" charset="-122"/>
                </a:rPr>
                <a:t>SRT</a:t>
              </a:r>
              <a:r>
                <a:rPr lang="zh-CN" altLang="en-US" sz="1600" kern="0" dirty="0">
                  <a:solidFill>
                    <a:srgbClr val="000000"/>
                  </a:solidFill>
                  <a:latin typeface="微软雅黑" pitchFamily="34" charset="-122"/>
                  <a:ea typeface="微软雅黑" pitchFamily="34" charset="-122"/>
                </a:rPr>
                <a:t>项目</a:t>
              </a:r>
              <a:endParaRPr lang="en-US" altLang="zh-CN" sz="1600" kern="0" dirty="0">
                <a:solidFill>
                  <a:srgbClr val="000000"/>
                </a:solidFill>
                <a:latin typeface="微软雅黑" pitchFamily="34" charset="-122"/>
                <a:ea typeface="微软雅黑" pitchFamily="34" charset="-122"/>
              </a:endParaRPr>
            </a:p>
            <a:p>
              <a:pPr marL="444500" algn="just" defTabSz="914400" eaLnBrk="0" hangingPunct="0">
                <a:lnSpc>
                  <a:spcPct val="120000"/>
                </a:lnSpc>
                <a:defRPr/>
              </a:pPr>
              <a:r>
                <a:rPr lang="en-US" altLang="zh-CN" sz="1600" kern="0" dirty="0">
                  <a:solidFill>
                    <a:srgbClr val="000000"/>
                  </a:solidFill>
                  <a:latin typeface="微软雅黑" pitchFamily="34" charset="-122"/>
                  <a:ea typeface="微软雅黑" pitchFamily="34" charset="-122"/>
                </a:rPr>
                <a:t>- </a:t>
              </a:r>
              <a:r>
                <a:rPr lang="zh-CN" altLang="en-US" sz="1600" kern="0" dirty="0">
                  <a:solidFill>
                    <a:srgbClr val="000000"/>
                  </a:solidFill>
                  <a:latin typeface="微软雅黑" pitchFamily="34" charset="-122"/>
                  <a:ea typeface="微软雅黑" pitchFamily="34" charset="-122"/>
                </a:rPr>
                <a:t>学生创新创业社团</a:t>
              </a:r>
              <a:endParaRPr lang="en-US" altLang="zh-CN" sz="1600" kern="0" dirty="0">
                <a:solidFill>
                  <a:srgbClr val="000000"/>
                </a:solidFill>
                <a:latin typeface="微软雅黑" pitchFamily="34" charset="-122"/>
                <a:ea typeface="微软雅黑" pitchFamily="34" charset="-122"/>
              </a:endParaRPr>
            </a:p>
            <a:p>
              <a:pPr algn="just" defTabSz="914400" eaLnBrk="0" hangingPunct="0">
                <a:lnSpc>
                  <a:spcPct val="120000"/>
                </a:lnSpc>
                <a:defRPr/>
              </a:pPr>
              <a:endParaRPr lang="en-US" altLang="zh-CN" sz="1600" kern="0" dirty="0">
                <a:solidFill>
                  <a:srgbClr val="000000"/>
                </a:solidFill>
                <a:latin typeface="微软雅黑" pitchFamily="34" charset="-122"/>
                <a:ea typeface="微软雅黑" pitchFamily="34" charset="-122"/>
              </a:endParaRPr>
            </a:p>
            <a:p>
              <a:pPr algn="just" defTabSz="914400" eaLnBrk="0" hangingPunct="0">
                <a:lnSpc>
                  <a:spcPct val="120000"/>
                </a:lnSpc>
                <a:defRPr/>
              </a:pPr>
              <a:r>
                <a:rPr lang="en-US" altLang="zh-CN" sz="1600" kern="0" dirty="0">
                  <a:solidFill>
                    <a:srgbClr val="7030A0"/>
                  </a:solidFill>
                  <a:latin typeface="微软雅黑" pitchFamily="34" charset="-122"/>
                  <a:ea typeface="微软雅黑" pitchFamily="34" charset="-122"/>
                </a:rPr>
                <a:t>2. </a:t>
              </a:r>
              <a:r>
                <a:rPr lang="zh-CN" altLang="en-US" sz="1600" kern="0" dirty="0">
                  <a:solidFill>
                    <a:srgbClr val="7030A0"/>
                  </a:solidFill>
                  <a:latin typeface="微软雅黑" pitchFamily="34" charset="-122"/>
                  <a:ea typeface="微软雅黑" pitchFamily="34" charset="-122"/>
                </a:rPr>
                <a:t>创新课程及主题活动</a:t>
              </a:r>
              <a:r>
                <a:rPr lang="en-US" altLang="zh-CN" sz="1600" kern="0" dirty="0">
                  <a:solidFill>
                    <a:srgbClr val="7030A0"/>
                  </a:solidFill>
                  <a:latin typeface="微软雅黑" pitchFamily="34" charset="-122"/>
                  <a:ea typeface="微软雅黑" pitchFamily="34" charset="-122"/>
                </a:rPr>
                <a:t>			</a:t>
              </a:r>
              <a:r>
                <a:rPr lang="en-US" altLang="zh-CN" sz="1600" kern="0" dirty="0">
                  <a:solidFill>
                    <a:srgbClr val="000000"/>
                  </a:solidFill>
                  <a:latin typeface="微软雅黑" pitchFamily="34" charset="-122"/>
                  <a:ea typeface="微软雅黑" pitchFamily="34" charset="-122"/>
                </a:rPr>
                <a:t>——2000</a:t>
              </a:r>
              <a:r>
                <a:rPr lang="zh-CN" altLang="en-US" sz="1600" kern="0" dirty="0">
                  <a:solidFill>
                    <a:srgbClr val="000000"/>
                  </a:solidFill>
                  <a:latin typeface="微软雅黑" pitchFamily="34" charset="-122"/>
                  <a:ea typeface="微软雅黑" pitchFamily="34" charset="-122"/>
                </a:rPr>
                <a:t>人</a:t>
              </a:r>
              <a:endParaRPr lang="en-US" altLang="zh-CN" sz="1600" kern="0" dirty="0">
                <a:solidFill>
                  <a:srgbClr val="000000"/>
                </a:solidFill>
                <a:latin typeface="微软雅黑" pitchFamily="34" charset="-122"/>
                <a:ea typeface="微软雅黑" pitchFamily="34" charset="-122"/>
              </a:endParaRPr>
            </a:p>
            <a:p>
              <a:pPr marL="444500" algn="just" defTabSz="914400" eaLnBrk="0" hangingPunct="0">
                <a:lnSpc>
                  <a:spcPct val="120000"/>
                </a:lnSpc>
                <a:defRPr/>
              </a:pPr>
              <a:r>
                <a:rPr lang="en-US" altLang="zh-CN" sz="1600" kern="0" dirty="0">
                  <a:solidFill>
                    <a:srgbClr val="000000"/>
                  </a:solidFill>
                  <a:latin typeface="微软雅黑" pitchFamily="34" charset="-122"/>
                  <a:ea typeface="微软雅黑" pitchFamily="34" charset="-122"/>
                </a:rPr>
                <a:t>- </a:t>
              </a:r>
              <a:r>
                <a:rPr lang="zh-CN" altLang="en-US" sz="1600" kern="0" dirty="0">
                  <a:solidFill>
                    <a:srgbClr val="000000"/>
                  </a:solidFill>
                  <a:latin typeface="微软雅黑" pitchFamily="34" charset="-122"/>
                  <a:ea typeface="微软雅黑" pitchFamily="34" charset="-122"/>
                </a:rPr>
                <a:t>教学课程、培训</a:t>
              </a:r>
              <a:endParaRPr lang="en-US" altLang="zh-CN" sz="1600" kern="0" dirty="0">
                <a:solidFill>
                  <a:srgbClr val="000000"/>
                </a:solidFill>
                <a:latin typeface="微软雅黑" pitchFamily="34" charset="-122"/>
                <a:ea typeface="微软雅黑" pitchFamily="34" charset="-122"/>
              </a:endParaRPr>
            </a:p>
            <a:p>
              <a:pPr marL="444500" algn="just" defTabSz="914400" eaLnBrk="0" hangingPunct="0">
                <a:lnSpc>
                  <a:spcPct val="120000"/>
                </a:lnSpc>
                <a:defRPr/>
              </a:pPr>
              <a:r>
                <a:rPr lang="en-US" altLang="zh-CN" sz="1600" kern="0" dirty="0">
                  <a:solidFill>
                    <a:srgbClr val="000000"/>
                  </a:solidFill>
                  <a:latin typeface="微软雅黑" pitchFamily="34" charset="-122"/>
                  <a:ea typeface="微软雅黑" pitchFamily="34" charset="-122"/>
                </a:rPr>
                <a:t>- </a:t>
              </a:r>
              <a:r>
                <a:rPr lang="zh-CN" altLang="en-US" sz="1600" kern="0" dirty="0">
                  <a:solidFill>
                    <a:srgbClr val="000000"/>
                  </a:solidFill>
                  <a:latin typeface="微软雅黑" pitchFamily="34" charset="-122"/>
                  <a:ea typeface="微软雅黑" pitchFamily="34" charset="-122"/>
                </a:rPr>
                <a:t>创意设计与制作工作坊</a:t>
              </a:r>
              <a:endParaRPr lang="en-US" altLang="zh-CN" sz="1600" kern="0" dirty="0">
                <a:solidFill>
                  <a:srgbClr val="000000"/>
                </a:solidFill>
                <a:latin typeface="微软雅黑" pitchFamily="34" charset="-122"/>
                <a:ea typeface="微软雅黑" pitchFamily="34" charset="-122"/>
              </a:endParaRPr>
            </a:p>
            <a:p>
              <a:pPr marL="444500" algn="just" defTabSz="914400" eaLnBrk="0" hangingPunct="0">
                <a:lnSpc>
                  <a:spcPct val="120000"/>
                </a:lnSpc>
                <a:defRPr/>
              </a:pPr>
              <a:r>
                <a:rPr lang="en-US" altLang="zh-CN" sz="1600" kern="0" dirty="0">
                  <a:solidFill>
                    <a:srgbClr val="000000"/>
                  </a:solidFill>
                  <a:latin typeface="微软雅黑" pitchFamily="34" charset="-122"/>
                  <a:ea typeface="微软雅黑" pitchFamily="34" charset="-122"/>
                </a:rPr>
                <a:t>- </a:t>
              </a:r>
              <a:r>
                <a:rPr lang="zh-CN" altLang="en-US" sz="1600" kern="0" dirty="0">
                  <a:solidFill>
                    <a:srgbClr val="000000"/>
                  </a:solidFill>
                  <a:latin typeface="微软雅黑" pitchFamily="34" charset="-122"/>
                  <a:ea typeface="微软雅黑" pitchFamily="34" charset="-122"/>
                </a:rPr>
                <a:t>主题讲座、产业交流沙龙</a:t>
              </a:r>
              <a:endParaRPr lang="en-US" altLang="zh-CN" sz="1600" kern="0" dirty="0">
                <a:solidFill>
                  <a:srgbClr val="000000"/>
                </a:solidFill>
                <a:latin typeface="微软雅黑" pitchFamily="34" charset="-122"/>
                <a:ea typeface="微软雅黑" pitchFamily="34" charset="-122"/>
              </a:endParaRPr>
            </a:p>
            <a:p>
              <a:pPr marL="444500" algn="just" defTabSz="914400" eaLnBrk="0" hangingPunct="0">
                <a:lnSpc>
                  <a:spcPct val="120000"/>
                </a:lnSpc>
                <a:defRPr/>
              </a:pPr>
              <a:r>
                <a:rPr lang="en-US" altLang="zh-CN" sz="1600" kern="0" dirty="0">
                  <a:solidFill>
                    <a:srgbClr val="000000"/>
                  </a:solidFill>
                  <a:latin typeface="微软雅黑" pitchFamily="34" charset="-122"/>
                  <a:ea typeface="微软雅黑" pitchFamily="34" charset="-122"/>
                </a:rPr>
                <a:t>- </a:t>
              </a:r>
              <a:r>
                <a:rPr lang="zh-CN" altLang="en-US" sz="1600" kern="0" dirty="0">
                  <a:solidFill>
                    <a:srgbClr val="000000"/>
                  </a:solidFill>
                  <a:latin typeface="微软雅黑" pitchFamily="34" charset="-122"/>
                  <a:ea typeface="微软雅黑" pitchFamily="34" charset="-122"/>
                </a:rPr>
                <a:t>创新竞赛</a:t>
              </a:r>
              <a:endParaRPr lang="en-US" altLang="zh-CN" sz="1600" kern="0" dirty="0">
                <a:solidFill>
                  <a:srgbClr val="000000"/>
                </a:solidFill>
                <a:latin typeface="微软雅黑" pitchFamily="34" charset="-122"/>
                <a:ea typeface="微软雅黑" pitchFamily="34" charset="-122"/>
              </a:endParaRPr>
            </a:p>
            <a:p>
              <a:pPr algn="just" defTabSz="914400" eaLnBrk="0" hangingPunct="0">
                <a:lnSpc>
                  <a:spcPct val="120000"/>
                </a:lnSpc>
                <a:defRPr/>
              </a:pPr>
              <a:endParaRPr lang="en-US" altLang="zh-CN" sz="1600" kern="0" dirty="0">
                <a:solidFill>
                  <a:srgbClr val="000000"/>
                </a:solidFill>
                <a:latin typeface="微软雅黑" pitchFamily="34" charset="-122"/>
                <a:ea typeface="微软雅黑" pitchFamily="34" charset="-122"/>
              </a:endParaRPr>
            </a:p>
            <a:p>
              <a:pPr algn="just" defTabSz="914400" eaLnBrk="0" hangingPunct="0">
                <a:lnSpc>
                  <a:spcPct val="120000"/>
                </a:lnSpc>
                <a:defRPr/>
              </a:pPr>
              <a:r>
                <a:rPr lang="en-US" altLang="zh-CN" sz="1600" kern="0" dirty="0">
                  <a:solidFill>
                    <a:srgbClr val="7030A0"/>
                  </a:solidFill>
                  <a:latin typeface="微软雅黑" pitchFamily="34" charset="-122"/>
                  <a:ea typeface="微软雅黑" pitchFamily="34" charset="-122"/>
                </a:rPr>
                <a:t>3.</a:t>
              </a:r>
              <a:r>
                <a:rPr lang="zh-CN" altLang="en-US" sz="1600" kern="0" dirty="0">
                  <a:solidFill>
                    <a:srgbClr val="7030A0"/>
                  </a:solidFill>
                  <a:latin typeface="微软雅黑" pitchFamily="34" charset="-122"/>
                  <a:ea typeface="微软雅黑" pitchFamily="34" charset="-122"/>
                </a:rPr>
                <a:t> 工程实践能力及创意训练</a:t>
              </a:r>
              <a:r>
                <a:rPr lang="en-US" altLang="zh-CN" sz="1600" kern="0" dirty="0">
                  <a:solidFill>
                    <a:srgbClr val="7030A0"/>
                  </a:solidFill>
                  <a:latin typeface="微软雅黑" pitchFamily="34" charset="-122"/>
                  <a:ea typeface="微软雅黑" pitchFamily="34" charset="-122"/>
                </a:rPr>
                <a:t>			</a:t>
              </a:r>
              <a:r>
                <a:rPr lang="en-US" altLang="zh-CN" sz="1600" kern="0" dirty="0">
                  <a:solidFill>
                    <a:srgbClr val="000000"/>
                  </a:solidFill>
                  <a:latin typeface="微软雅黑" pitchFamily="34" charset="-122"/>
                  <a:ea typeface="微软雅黑" pitchFamily="34" charset="-122"/>
                </a:rPr>
                <a:t>——3000</a:t>
              </a:r>
              <a:r>
                <a:rPr lang="zh-CN" altLang="en-US" sz="1600" kern="0" dirty="0">
                  <a:solidFill>
                    <a:srgbClr val="000000"/>
                  </a:solidFill>
                  <a:latin typeface="微软雅黑" pitchFamily="34" charset="-122"/>
                  <a:ea typeface="微软雅黑" pitchFamily="34" charset="-122"/>
                </a:rPr>
                <a:t>人</a:t>
              </a:r>
              <a:endParaRPr lang="en-US" altLang="zh-CN" sz="1600" kern="0" dirty="0">
                <a:solidFill>
                  <a:srgbClr val="000000"/>
                </a:solidFill>
                <a:latin typeface="微软雅黑" pitchFamily="34" charset="-122"/>
                <a:ea typeface="微软雅黑" pitchFamily="34" charset="-122"/>
              </a:endParaRPr>
            </a:p>
            <a:p>
              <a:pPr marL="444500" algn="just" defTabSz="914400" eaLnBrk="0" hangingPunct="0">
                <a:lnSpc>
                  <a:spcPct val="120000"/>
                </a:lnSpc>
                <a:defRPr/>
              </a:pPr>
              <a:r>
                <a:rPr lang="en-US" altLang="zh-CN" sz="1600" kern="0" dirty="0">
                  <a:solidFill>
                    <a:srgbClr val="000000"/>
                  </a:solidFill>
                  <a:latin typeface="微软雅黑" pitchFamily="34" charset="-122"/>
                  <a:ea typeface="微软雅黑" pitchFamily="34" charset="-122"/>
                </a:rPr>
                <a:t>- </a:t>
              </a:r>
              <a:r>
                <a:rPr lang="zh-CN" altLang="en-US" sz="1600" kern="0" dirty="0">
                  <a:solidFill>
                    <a:srgbClr val="000000"/>
                  </a:solidFill>
                  <a:latin typeface="微软雅黑" pitchFamily="34" charset="-122"/>
                  <a:ea typeface="微软雅黑" pitchFamily="34" charset="-122"/>
                </a:rPr>
                <a:t>工程实践训练、创新设计、探究课和体验课</a:t>
              </a:r>
              <a:endParaRPr lang="en-US" altLang="zh-CN" sz="1600" kern="0" dirty="0">
                <a:solidFill>
                  <a:srgbClr val="000000"/>
                </a:solidFill>
                <a:latin typeface="微软雅黑" pitchFamily="34" charset="-122"/>
                <a:ea typeface="微软雅黑" pitchFamily="34" charset="-122"/>
              </a:endParaRPr>
            </a:p>
            <a:p>
              <a:pPr marL="444500" algn="just" defTabSz="914400" eaLnBrk="0" hangingPunct="0">
                <a:lnSpc>
                  <a:spcPct val="120000"/>
                </a:lnSpc>
                <a:defRPr/>
              </a:pPr>
              <a:r>
                <a:rPr lang="en-US" altLang="zh-CN" sz="1600" kern="0" dirty="0">
                  <a:solidFill>
                    <a:srgbClr val="000000"/>
                  </a:solidFill>
                  <a:latin typeface="微软雅黑" pitchFamily="34" charset="-122"/>
                  <a:ea typeface="微软雅黑" pitchFamily="34" charset="-122"/>
                </a:rPr>
                <a:t>- </a:t>
              </a:r>
              <a:r>
                <a:rPr lang="zh-CN" altLang="en-US" sz="1600" kern="0" dirty="0">
                  <a:solidFill>
                    <a:srgbClr val="000000"/>
                  </a:solidFill>
                  <a:latin typeface="微软雅黑" pitchFamily="34" charset="-122"/>
                  <a:ea typeface="微软雅黑" pitchFamily="34" charset="-122"/>
                </a:rPr>
                <a:t>创新报告、课内挑战赛</a:t>
              </a:r>
              <a:endParaRPr lang="en-US" altLang="zh-CN" sz="1600" kern="0" dirty="0">
                <a:solidFill>
                  <a:srgbClr val="000000"/>
                </a:solidFill>
                <a:latin typeface="微软雅黑" pitchFamily="34" charset="-122"/>
                <a:ea typeface="微软雅黑" pitchFamily="34" charset="-122"/>
              </a:endParaRPr>
            </a:p>
            <a:p>
              <a:pPr marL="444500" algn="just" defTabSz="914400" eaLnBrk="0" hangingPunct="0">
                <a:lnSpc>
                  <a:spcPct val="120000"/>
                </a:lnSpc>
                <a:defRPr/>
              </a:pPr>
              <a:r>
                <a:rPr lang="en-US" altLang="zh-CN" sz="1600" kern="0" dirty="0">
                  <a:solidFill>
                    <a:srgbClr val="000000"/>
                  </a:solidFill>
                  <a:latin typeface="微软雅黑" pitchFamily="34" charset="-122"/>
                  <a:ea typeface="微软雅黑" pitchFamily="34" charset="-122"/>
                </a:rPr>
                <a:t>- SRT</a:t>
              </a:r>
              <a:r>
                <a:rPr lang="zh-CN" altLang="en-US" sz="1600" kern="0" dirty="0">
                  <a:solidFill>
                    <a:srgbClr val="000000"/>
                  </a:solidFill>
                  <a:latin typeface="微软雅黑" pitchFamily="34" charset="-122"/>
                  <a:ea typeface="微软雅黑" pitchFamily="34" charset="-122"/>
                </a:rPr>
                <a:t>配套、项目训练</a:t>
              </a:r>
              <a:endParaRPr lang="en-US" altLang="zh-CN" sz="1600" kern="0" dirty="0">
                <a:solidFill>
                  <a:srgbClr val="000000"/>
                </a:solidFill>
                <a:latin typeface="微软雅黑" pitchFamily="34" charset="-122"/>
                <a:ea typeface="微软雅黑" pitchFamily="34" charset="-122"/>
              </a:endParaRPr>
            </a:p>
          </p:txBody>
        </p:sp>
        <p:sp>
          <p:nvSpPr>
            <p:cNvPr id="81" name="Left Arrow 80"/>
            <p:cNvSpPr/>
            <p:nvPr/>
          </p:nvSpPr>
          <p:spPr bwMode="auto">
            <a:xfrm rot="20700000">
              <a:off x="3165175" y="4210198"/>
              <a:ext cx="431798" cy="358754"/>
            </a:xfrm>
            <a:prstGeom prst="leftArrow">
              <a:avLst/>
            </a:prstGeom>
            <a:solidFill>
              <a:srgbClr val="8064A2"/>
            </a:solidFill>
            <a:ln w="25400" cap="flat" cmpd="sng" algn="ctr">
              <a:solidFill>
                <a:srgbClr val="8064A2">
                  <a:shade val="50000"/>
                </a:srgbClr>
              </a:solidFill>
              <a:prstDash val="solid"/>
            </a:ln>
            <a:effectLst/>
          </p:spPr>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kern="0" dirty="0">
                <a:solidFill>
                  <a:srgbClr val="439BB3"/>
                </a:solidFill>
                <a:latin typeface="微软雅黑" pitchFamily="34" charset="-122"/>
                <a:ea typeface="微软雅黑" pitchFamily="34" charset="-122"/>
              </a:endParaRPr>
            </a:p>
          </p:txBody>
        </p:sp>
        <p:sp>
          <p:nvSpPr>
            <p:cNvPr id="82" name="Left Arrow 81"/>
            <p:cNvSpPr/>
            <p:nvPr/>
          </p:nvSpPr>
          <p:spPr bwMode="auto">
            <a:xfrm rot="900000">
              <a:off x="3165175" y="1783053"/>
              <a:ext cx="431798" cy="358754"/>
            </a:xfrm>
            <a:prstGeom prst="leftArrow">
              <a:avLst/>
            </a:prstGeom>
            <a:solidFill>
              <a:srgbClr val="8064A2"/>
            </a:solidFill>
            <a:ln w="25400" cap="flat" cmpd="sng" algn="ctr">
              <a:solidFill>
                <a:srgbClr val="8064A2">
                  <a:shade val="50000"/>
                </a:srgbClr>
              </a:solidFill>
              <a:prstDash val="solid"/>
            </a:ln>
            <a:effectLst/>
          </p:spPr>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kern="0" dirty="0">
                <a:solidFill>
                  <a:srgbClr val="439BB3"/>
                </a:solidFill>
                <a:latin typeface="微软雅黑" pitchFamily="34" charset="-122"/>
                <a:ea typeface="微软雅黑" pitchFamily="34" charset="-122"/>
              </a:endParaRPr>
            </a:p>
          </p:txBody>
        </p:sp>
        <p:sp>
          <p:nvSpPr>
            <p:cNvPr id="83" name="Left Arrow 82"/>
            <p:cNvSpPr/>
            <p:nvPr/>
          </p:nvSpPr>
          <p:spPr bwMode="auto">
            <a:xfrm rot="900000">
              <a:off x="3165175" y="873470"/>
              <a:ext cx="431798" cy="360341"/>
            </a:xfrm>
            <a:prstGeom prst="leftArrow">
              <a:avLst/>
            </a:prstGeom>
            <a:solidFill>
              <a:srgbClr val="8064A2"/>
            </a:solidFill>
            <a:ln w="25400" cap="flat" cmpd="sng" algn="ctr">
              <a:solidFill>
                <a:srgbClr val="8064A2">
                  <a:shade val="50000"/>
                </a:srgbClr>
              </a:solidFill>
              <a:prstDash val="solid"/>
            </a:ln>
            <a:effectLst/>
          </p:spPr>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kern="0" dirty="0">
                <a:solidFill>
                  <a:srgbClr val="439BB3"/>
                </a:solidFill>
                <a:latin typeface="微软雅黑" pitchFamily="34" charset="-122"/>
                <a:ea typeface="微软雅黑" pitchFamily="34" charset="-122"/>
              </a:endParaRPr>
            </a:p>
          </p:txBody>
        </p:sp>
      </p:grpSp>
      <p:pic>
        <p:nvPicPr>
          <p:cNvPr id="84" name="Picture 2" descr="1-030"/>
          <p:cNvPicPr>
            <a:picLocks noChangeAspect="1" noChangeArrowheads="1"/>
          </p:cNvPicPr>
          <p:nvPr/>
        </p:nvPicPr>
        <p:blipFill rotWithShape="1">
          <a:blip r:embed="rId12">
            <a:extLst/>
          </a:blip>
          <a:srcRect l="28581" t="32420" r="12474" b="18061"/>
          <a:stretch/>
        </p:blipFill>
        <p:spPr bwMode="auto">
          <a:xfrm>
            <a:off x="5932519" y="4681626"/>
            <a:ext cx="2908883" cy="1727738"/>
          </a:xfrm>
          <a:prstGeom prst="rect">
            <a:avLst/>
          </a:prstGeom>
          <a:ln>
            <a:noFill/>
          </a:ln>
          <a:effectLst>
            <a:softEdge rad="112500"/>
          </a:effectLst>
          <a:extLst/>
        </p:spPr>
      </p:pic>
      <p:grpSp>
        <p:nvGrpSpPr>
          <p:cNvPr id="117765" name="Group 5"/>
          <p:cNvGrpSpPr>
            <a:grpSpLocks/>
          </p:cNvGrpSpPr>
          <p:nvPr/>
        </p:nvGrpSpPr>
        <p:grpSpPr bwMode="auto">
          <a:xfrm>
            <a:off x="15875" y="1314450"/>
            <a:ext cx="322263" cy="3911600"/>
            <a:chOff x="15442" y="1313988"/>
            <a:chExt cx="322263" cy="3911580"/>
          </a:xfrm>
        </p:grpSpPr>
        <p:sp>
          <p:nvSpPr>
            <p:cNvPr id="85" name="TextBox 10"/>
            <p:cNvSpPr txBox="1">
              <a:spLocks noChangeArrowheads="1"/>
            </p:cNvSpPr>
            <p:nvPr/>
          </p:nvSpPr>
          <p:spPr bwMode="auto">
            <a:xfrm>
              <a:off x="15442" y="1313988"/>
              <a:ext cx="322263" cy="954083"/>
            </a:xfrm>
            <a:prstGeom prst="rect">
              <a:avLst/>
            </a:prstGeom>
            <a:noFill/>
            <a:ln>
              <a:noFill/>
            </a:ln>
            <a:extLst/>
          </p:spPr>
          <p:txBody>
            <a:bodyPr>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algn="ctr" defTabSz="914400" eaLnBrk="0" hangingPunct="0">
                <a:defRPr/>
              </a:pPr>
              <a:r>
                <a:rPr lang="zh-CN" altLang="en-US" sz="1400" kern="0" dirty="0" smtClean="0">
                  <a:solidFill>
                    <a:prstClr val="black"/>
                  </a:solidFill>
                  <a:latin typeface="微软雅黑" pitchFamily="34" charset="-122"/>
                  <a:ea typeface="微软雅黑" pitchFamily="34" charset="-122"/>
                </a:rPr>
                <a:t>协同创新</a:t>
              </a:r>
              <a:endParaRPr lang="en-US" altLang="zh-CN" sz="1400" kern="0" dirty="0" smtClean="0">
                <a:solidFill>
                  <a:prstClr val="black"/>
                </a:solidFill>
                <a:latin typeface="微软雅黑" pitchFamily="34" charset="-122"/>
                <a:ea typeface="微软雅黑" pitchFamily="34" charset="-122"/>
              </a:endParaRPr>
            </a:p>
          </p:txBody>
        </p:sp>
        <p:sp>
          <p:nvSpPr>
            <p:cNvPr id="86" name="TextBox 11"/>
            <p:cNvSpPr txBox="1">
              <a:spLocks noChangeArrowheads="1"/>
            </p:cNvSpPr>
            <p:nvPr/>
          </p:nvSpPr>
          <p:spPr bwMode="auto">
            <a:xfrm>
              <a:off x="15442" y="4271486"/>
              <a:ext cx="322263" cy="954082"/>
            </a:xfrm>
            <a:prstGeom prst="rect">
              <a:avLst/>
            </a:prstGeom>
            <a:noFill/>
            <a:ln>
              <a:noFill/>
            </a:ln>
            <a:extLst/>
          </p:spPr>
          <p:txBody>
            <a:bodyPr>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algn="ctr" defTabSz="914400" eaLnBrk="0" hangingPunct="0">
                <a:defRPr/>
              </a:pPr>
              <a:r>
                <a:rPr lang="zh-CN" altLang="en-US" sz="1400" kern="0" dirty="0">
                  <a:solidFill>
                    <a:prstClr val="black"/>
                  </a:solidFill>
                  <a:latin typeface="微软雅黑" pitchFamily="34" charset="-122"/>
                  <a:ea typeface="微软雅黑" pitchFamily="34" charset="-122"/>
                </a:rPr>
                <a:t>基础</a:t>
              </a:r>
              <a:r>
                <a:rPr lang="zh-CN" altLang="en-US" sz="1400" kern="0" dirty="0" smtClean="0">
                  <a:solidFill>
                    <a:prstClr val="black"/>
                  </a:solidFill>
                  <a:latin typeface="微软雅黑" pitchFamily="34" charset="-122"/>
                  <a:ea typeface="微软雅黑" pitchFamily="34" charset="-122"/>
                </a:rPr>
                <a:t>训练</a:t>
              </a:r>
              <a:endParaRPr lang="en-US" altLang="zh-CN" sz="1400" kern="0" dirty="0" smtClean="0">
                <a:solidFill>
                  <a:prstClr val="black"/>
                </a:solidFill>
                <a:latin typeface="微软雅黑" pitchFamily="34" charset="-122"/>
                <a:ea typeface="微软雅黑" pitchFamily="34" charset="-122"/>
              </a:endParaRPr>
            </a:p>
          </p:txBody>
        </p:sp>
        <p:cxnSp>
          <p:nvCxnSpPr>
            <p:cNvPr id="117769" name="Straight Arrow Connector 86"/>
            <p:cNvCxnSpPr>
              <a:cxnSpLocks noChangeShapeType="1"/>
              <a:stCxn id="86" idx="0"/>
              <a:endCxn id="85" idx="2"/>
            </p:cNvCxnSpPr>
            <p:nvPr/>
          </p:nvCxnSpPr>
          <p:spPr bwMode="auto">
            <a:xfrm flipV="1">
              <a:off x="176574" y="2268095"/>
              <a:ext cx="0" cy="2003366"/>
            </a:xfrm>
            <a:prstGeom prst="straightConnector1">
              <a:avLst/>
            </a:prstGeom>
            <a:noFill/>
            <a:ln w="19050" algn="ctr">
              <a:solidFill>
                <a:srgbClr val="4F81BD"/>
              </a:solidFill>
              <a:round/>
              <a:headEnd/>
              <a:tailEnd type="triangle" w="med" len="med"/>
            </a:ln>
          </p:spPr>
        </p:cxnSp>
      </p:grpSp>
      <p:sp>
        <p:nvSpPr>
          <p:cNvPr id="117766" name="Slide Number Placeholder 1"/>
          <p:cNvSpPr>
            <a:spLocks noGrp="1"/>
          </p:cNvSpPr>
          <p:nvPr>
            <p:ph type="sldNum" sz="quarter" idx="12"/>
          </p:nvPr>
        </p:nvSpPr>
        <p:spPr/>
        <p:txBody>
          <a:bodyPr/>
          <a:lstStyle/>
          <a:p>
            <a:pPr fontAlgn="base">
              <a:spcBef>
                <a:spcPct val="0"/>
              </a:spcBef>
              <a:spcAft>
                <a:spcPct val="0"/>
              </a:spcAft>
              <a:defRPr/>
            </a:pPr>
            <a:fld id="{13A22173-4362-4001-AE4E-B7D168B217E9}" type="slidenum">
              <a:rPr lang="en-US" altLang="zh-CN" smtClean="0"/>
              <a:pPr fontAlgn="base">
                <a:spcBef>
                  <a:spcPct val="0"/>
                </a:spcBef>
                <a:spcAft>
                  <a:spcPct val="0"/>
                </a:spcAft>
                <a:defRPr/>
              </a:pPr>
              <a:t>19</a:t>
            </a:fld>
            <a:endParaRPr lang="en-US" altLang="zh-CN"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3"/>
          <p:cNvSpPr>
            <a:spLocks noGrp="1"/>
          </p:cNvSpPr>
          <p:nvPr>
            <p:ph type="title"/>
          </p:nvPr>
        </p:nvSpPr>
        <p:spPr/>
        <p:txBody>
          <a:bodyPr/>
          <a:lstStyle/>
          <a:p>
            <a:r>
              <a:rPr lang="zh-CN" altLang="en-US" smtClean="0">
                <a:latin typeface="微软雅黑" pitchFamily="34" charset="-122"/>
                <a:ea typeface="微软雅黑" pitchFamily="34" charset="-122"/>
              </a:rPr>
              <a:t>项目背景与动机</a:t>
            </a:r>
          </a:p>
        </p:txBody>
      </p:sp>
      <p:sp>
        <p:nvSpPr>
          <p:cNvPr id="91138" name="Content Placeholder 4"/>
          <p:cNvSpPr>
            <a:spLocks noGrp="1"/>
          </p:cNvSpPr>
          <p:nvPr>
            <p:ph sz="half" idx="1"/>
          </p:nvPr>
        </p:nvSpPr>
        <p:spPr>
          <a:xfrm>
            <a:off x="574675" y="1379502"/>
            <a:ext cx="7970838" cy="5073686"/>
          </a:xfrm>
        </p:spPr>
        <p:txBody>
          <a:bodyPr/>
          <a:lstStyle/>
          <a:p>
            <a:r>
              <a:rPr lang="zh-CN" altLang="en-US" sz="2400" dirty="0" smtClean="0">
                <a:latin typeface="微软雅黑" pitchFamily="34" charset="-122"/>
                <a:ea typeface="微软雅黑" pitchFamily="34" charset="-122"/>
              </a:rPr>
              <a:t>第</a:t>
            </a:r>
            <a:r>
              <a:rPr lang="en-US" altLang="zh-CN" sz="2400" dirty="0" smtClean="0">
                <a:latin typeface="微软雅黑" pitchFamily="34" charset="-122"/>
                <a:ea typeface="微软雅黑" pitchFamily="34" charset="-122"/>
              </a:rPr>
              <a:t>24</a:t>
            </a:r>
            <a:r>
              <a:rPr lang="zh-CN" altLang="en-US" sz="2400" dirty="0" smtClean="0">
                <a:latin typeface="微软雅黑" pitchFamily="34" charset="-122"/>
                <a:ea typeface="微软雅黑" pitchFamily="34" charset="-122"/>
              </a:rPr>
              <a:t>次教育工作讨论会主题</a:t>
            </a:r>
            <a:r>
              <a:rPr lang="zh-CN" altLang="en-US" sz="2400" dirty="0" smtClean="0">
                <a:solidFill>
                  <a:srgbClr val="000000"/>
                </a:solidFill>
                <a:latin typeface="微软雅黑" pitchFamily="34" charset="-122"/>
                <a:ea typeface="微软雅黑" pitchFamily="34" charset="-122"/>
              </a:rPr>
              <a:t>：创新教育模式，激发学术志趣，提高培养质量 </a:t>
            </a:r>
            <a:endParaRPr lang="en-US" altLang="zh-CN" sz="2400" dirty="0" smtClean="0">
              <a:solidFill>
                <a:srgbClr val="000000"/>
              </a:solidFill>
              <a:latin typeface="微软雅黑" pitchFamily="34" charset="-122"/>
              <a:ea typeface="微软雅黑" pitchFamily="34" charset="-122"/>
            </a:endParaRPr>
          </a:p>
          <a:p>
            <a:endParaRPr lang="en-US" altLang="zh-CN" sz="2000" dirty="0" smtClean="0">
              <a:solidFill>
                <a:srgbClr val="000000"/>
              </a:solidFill>
              <a:latin typeface="微软雅黑" pitchFamily="34" charset="-122"/>
              <a:ea typeface="微软雅黑" pitchFamily="34" charset="-122"/>
            </a:endParaRPr>
          </a:p>
          <a:p>
            <a:r>
              <a:rPr lang="en-US" altLang="zh-CN" sz="2400" dirty="0" smtClean="0">
                <a:latin typeface="微软雅黑" pitchFamily="34" charset="-122"/>
                <a:ea typeface="微软雅黑" pitchFamily="34" charset="-122"/>
              </a:rPr>
              <a:t>2015</a:t>
            </a:r>
            <a:r>
              <a:rPr lang="zh-CN" altLang="en-US" sz="2400" dirty="0" smtClean="0">
                <a:latin typeface="微软雅黑" pitchFamily="34" charset="-122"/>
                <a:ea typeface="微软雅黑" pitchFamily="34" charset="-122"/>
              </a:rPr>
              <a:t>年训练中心整体迁入李兆基科技大楼，探索并实践跨学科协作创新教学模式</a:t>
            </a:r>
            <a:endParaRPr lang="en-US" altLang="zh-CN" sz="2000" dirty="0" smtClean="0">
              <a:latin typeface="微软雅黑" pitchFamily="34" charset="-122"/>
              <a:ea typeface="微软雅黑" pitchFamily="34" charset="-122"/>
            </a:endParaRPr>
          </a:p>
          <a:p>
            <a:pPr lvl="1"/>
            <a:r>
              <a:rPr lang="zh-CN" altLang="en-US" sz="2000" dirty="0" smtClean="0">
                <a:latin typeface="微软雅黑" pitchFamily="34" charset="-122"/>
                <a:ea typeface="微软雅黑" pitchFamily="34" charset="-122"/>
              </a:rPr>
              <a:t>在清华内部打造群体协同创新学习机制与支撑平台</a:t>
            </a:r>
            <a:endParaRPr lang="en-US" altLang="zh-CN" sz="2000" dirty="0" smtClean="0">
              <a:latin typeface="微软雅黑" pitchFamily="34" charset="-122"/>
              <a:ea typeface="微软雅黑" pitchFamily="34" charset="-122"/>
            </a:endParaRPr>
          </a:p>
          <a:p>
            <a:pPr lvl="1"/>
            <a:r>
              <a:rPr lang="zh-CN" altLang="en-US" sz="2000" dirty="0" smtClean="0">
                <a:latin typeface="微软雅黑" pitchFamily="34" charset="-122"/>
                <a:ea typeface="微软雅黑" pitchFamily="34" charset="-122"/>
              </a:rPr>
              <a:t>与全球创新人才及优质社会资源交流互动</a:t>
            </a:r>
            <a:endParaRPr lang="en-US" altLang="zh-CN" sz="2000" dirty="0" smtClean="0">
              <a:latin typeface="微软雅黑" pitchFamily="34" charset="-122"/>
              <a:ea typeface="微软雅黑" pitchFamily="34" charset="-122"/>
            </a:endParaRPr>
          </a:p>
          <a:p>
            <a:pPr>
              <a:buNone/>
            </a:pPr>
            <a:endParaRPr lang="en-US" altLang="zh-CN" sz="2000" dirty="0" smtClean="0">
              <a:latin typeface="微软雅黑" pitchFamily="34" charset="-122"/>
              <a:ea typeface="微软雅黑" pitchFamily="34" charset="-122"/>
            </a:endParaRPr>
          </a:p>
          <a:p>
            <a:pPr lvl="1"/>
            <a:endParaRPr lang="en-US" altLang="zh-CN" sz="1600" dirty="0" smtClean="0">
              <a:latin typeface="微软雅黑" pitchFamily="34" charset="-122"/>
              <a:ea typeface="微软雅黑" pitchFamily="34" charset="-122"/>
            </a:endParaRPr>
          </a:p>
        </p:txBody>
      </p:sp>
      <p:pic>
        <p:nvPicPr>
          <p:cNvPr id="19" name="Picture 4"/>
          <p:cNvPicPr>
            <a:picLocks noChangeAspect="1" noChangeArrowheads="1"/>
          </p:cNvPicPr>
          <p:nvPr/>
        </p:nvPicPr>
        <p:blipFill rotWithShape="1">
          <a:blip r:embed="rId2" cstate="print"/>
          <a:srcRect l="6769" t="5729" r="8107" b="4545"/>
          <a:stretch/>
        </p:blipFill>
        <p:spPr bwMode="auto">
          <a:xfrm>
            <a:off x="5310846" y="4308310"/>
            <a:ext cx="3234667" cy="2413165"/>
          </a:xfrm>
          <a:prstGeom prst="ellipse">
            <a:avLst/>
          </a:prstGeom>
          <a:ln>
            <a:noFill/>
          </a:ln>
          <a:effectLst>
            <a:softEdge rad="112500"/>
          </a:effectLst>
        </p:spPr>
      </p:pic>
      <p:sp>
        <p:nvSpPr>
          <p:cNvPr id="91140" name="Slide Number Placeholder 1"/>
          <p:cNvSpPr>
            <a:spLocks noGrp="1"/>
          </p:cNvSpPr>
          <p:nvPr>
            <p:ph type="sldNum" sz="quarter" idx="12"/>
          </p:nvPr>
        </p:nvSpPr>
        <p:spPr>
          <a:noFill/>
        </p:spPr>
        <p:txBody>
          <a:bodyPr/>
          <a:lstStyle/>
          <a:p>
            <a:pPr fontAlgn="base">
              <a:spcBef>
                <a:spcPct val="0"/>
              </a:spcBef>
              <a:spcAft>
                <a:spcPct val="0"/>
              </a:spcAft>
            </a:pPr>
            <a:fld id="{21F66C12-A270-4B49-95F2-6B1EBE04634F}" type="slidenum">
              <a:rPr lang="en-US" altLang="zh-CN" smtClean="0">
                <a:ea typeface="宋体" charset="-122"/>
              </a:rPr>
              <a:pPr fontAlgn="base">
                <a:spcBef>
                  <a:spcPct val="0"/>
                </a:spcBef>
                <a:spcAft>
                  <a:spcPct val="0"/>
                </a:spcAft>
              </a:pPr>
              <a:t>2</a:t>
            </a:fld>
            <a:endParaRPr lang="en-US" altLang="zh-CN" smtClean="0">
              <a:ea typeface="宋体" charset="-122"/>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p:cNvSpPr>
            <a:spLocks noGrp="1"/>
          </p:cNvSpPr>
          <p:nvPr>
            <p:ph type="title"/>
          </p:nvPr>
        </p:nvSpPr>
        <p:spPr>
          <a:xfrm>
            <a:off x="2338388" y="260350"/>
            <a:ext cx="4772025" cy="538163"/>
          </a:xfrm>
        </p:spPr>
        <p:txBody>
          <a:bodyPr/>
          <a:lstStyle/>
          <a:p>
            <a:r>
              <a:rPr lang="zh-CN" altLang="en-US" sz="2400" smtClean="0">
                <a:latin typeface="微软雅黑" pitchFamily="34" charset="-122"/>
                <a:ea typeface="微软雅黑" pitchFamily="34" charset="-122"/>
              </a:rPr>
              <a:t>环</a:t>
            </a:r>
            <a:r>
              <a:rPr lang="en-US" altLang="zh-CN" sz="2400" smtClean="0">
                <a:latin typeface="微软雅黑" pitchFamily="34" charset="-122"/>
                <a:ea typeface="微软雅黑" pitchFamily="34" charset="-122"/>
              </a:rPr>
              <a:t>——</a:t>
            </a:r>
            <a:r>
              <a:rPr lang="zh-CN" altLang="en-US" sz="2400" smtClean="0">
                <a:latin typeface="微软雅黑" pitchFamily="34" charset="-122"/>
                <a:ea typeface="微软雅黑" pitchFamily="34" charset="-122"/>
              </a:rPr>
              <a:t>新空间规划及学生覆盖</a:t>
            </a:r>
          </a:p>
        </p:txBody>
      </p:sp>
      <p:sp>
        <p:nvSpPr>
          <p:cNvPr id="119810" name="内容占位符 2"/>
          <p:cNvSpPr>
            <a:spLocks noGrp="1"/>
          </p:cNvSpPr>
          <p:nvPr/>
        </p:nvSpPr>
        <p:spPr bwMode="auto">
          <a:xfrm>
            <a:off x="595313" y="1133475"/>
            <a:ext cx="8001000" cy="4752975"/>
          </a:xfrm>
          <a:prstGeom prst="rect">
            <a:avLst/>
          </a:prstGeom>
          <a:noFill/>
          <a:ln w="9525">
            <a:noFill/>
            <a:miter lim="800000"/>
            <a:headEnd/>
            <a:tailEnd/>
          </a:ln>
        </p:spPr>
        <p:txBody>
          <a:bodyPr/>
          <a:lstStyle/>
          <a:p>
            <a:pPr marL="469900" indent="-469900" defTabSz="914400" eaLnBrk="0" hangingPunct="0">
              <a:spcBef>
                <a:spcPct val="20000"/>
              </a:spcBef>
              <a:buClr>
                <a:srgbClr val="71685A"/>
              </a:buClr>
              <a:buFont typeface="Wingdings" pitchFamily="2" charset="2"/>
              <a:buChar char="o"/>
            </a:pPr>
            <a:endParaRPr lang="zh-CN" altLang="en-US" sz="3000">
              <a:solidFill>
                <a:srgbClr val="FFFFFF"/>
              </a:solidFill>
              <a:latin typeface="Calibri" pitchFamily="34" charset="0"/>
            </a:endParaRPr>
          </a:p>
        </p:txBody>
      </p:sp>
      <p:grpSp>
        <p:nvGrpSpPr>
          <p:cNvPr id="119811" name="Group 157"/>
          <p:cNvGrpSpPr>
            <a:grpSpLocks/>
          </p:cNvGrpSpPr>
          <p:nvPr/>
        </p:nvGrpSpPr>
        <p:grpSpPr bwMode="auto">
          <a:xfrm>
            <a:off x="5111750" y="1538288"/>
            <a:ext cx="3675063" cy="614362"/>
            <a:chOff x="2727146" y="487777"/>
            <a:chExt cx="3675093" cy="615104"/>
          </a:xfrm>
        </p:grpSpPr>
        <p:grpSp>
          <p:nvGrpSpPr>
            <p:cNvPr id="119909" name="Group 158"/>
            <p:cNvGrpSpPr>
              <a:grpSpLocks/>
            </p:cNvGrpSpPr>
            <p:nvPr/>
          </p:nvGrpSpPr>
          <p:grpSpPr bwMode="auto">
            <a:xfrm>
              <a:off x="2727146" y="487777"/>
              <a:ext cx="864000" cy="607272"/>
              <a:chOff x="2727146" y="488426"/>
              <a:chExt cx="864000" cy="607272"/>
            </a:xfrm>
          </p:grpSpPr>
          <p:sp>
            <p:nvSpPr>
              <p:cNvPr id="169" name="矩形 1"/>
              <p:cNvSpPr/>
              <p:nvPr/>
            </p:nvSpPr>
            <p:spPr bwMode="auto">
              <a:xfrm>
                <a:off x="2809697" y="488426"/>
                <a:ext cx="444504" cy="247949"/>
              </a:xfrm>
              <a:prstGeom prst="rect">
                <a:avLst/>
              </a:prstGeom>
              <a:solidFill>
                <a:srgbClr val="0070C0">
                  <a:alpha val="50000"/>
                </a:srgbClr>
              </a:solidFill>
              <a:ln w="38100" cap="flat" cmpd="sng" algn="ctr">
                <a:noFill/>
                <a:prstDash val="solid"/>
              </a:ln>
              <a:effectLst/>
            </p:spPr>
            <p:txBody>
              <a:bodyPr anchor="ctr"/>
              <a:lstStyle/>
              <a:p>
                <a:pPr algn="ctr" defTabSz="914400" eaLnBrk="0" hangingPunct="0">
                  <a:defRPr/>
                </a:pPr>
                <a:endParaRPr lang="zh-CN" altLang="en-US" sz="1200" kern="0">
                  <a:solidFill>
                    <a:prstClr val="black"/>
                  </a:solidFill>
                  <a:latin typeface="Calibri" charset="0"/>
                  <a:ea typeface="宋体" charset="0"/>
                  <a:cs typeface="宋体" charset="0"/>
                </a:endParaRPr>
              </a:p>
            </p:txBody>
          </p:sp>
          <p:sp>
            <p:nvSpPr>
              <p:cNvPr id="170" name="文本框 2"/>
              <p:cNvSpPr txBox="1">
                <a:spLocks noChangeArrowheads="1"/>
              </p:cNvSpPr>
              <p:nvPr/>
            </p:nvSpPr>
            <p:spPr bwMode="auto">
              <a:xfrm>
                <a:off x="2727146" y="736375"/>
                <a:ext cx="863607" cy="359209"/>
              </a:xfrm>
              <a:prstGeom prst="rect">
                <a:avLst/>
              </a:prstGeom>
              <a:noFill/>
              <a:ln>
                <a:noFill/>
              </a:ln>
              <a:extLst/>
            </p:spPr>
            <p:txBody>
              <a:bodyPr>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zh-CN" altLang="en-US" sz="1200" kern="0" dirty="0" smtClean="0">
                    <a:solidFill>
                      <a:prstClr val="black"/>
                    </a:solidFill>
                    <a:latin typeface="Arial" charset="0"/>
                  </a:rPr>
                  <a:t>全时开</a:t>
                </a:r>
                <a:r>
                  <a:rPr lang="zh-CN" altLang="en-US" sz="1200" kern="0" dirty="0">
                    <a:solidFill>
                      <a:prstClr val="black"/>
                    </a:solidFill>
                    <a:latin typeface="Arial" charset="0"/>
                  </a:rPr>
                  <a:t>放</a:t>
                </a:r>
              </a:p>
            </p:txBody>
          </p:sp>
        </p:grpSp>
        <p:grpSp>
          <p:nvGrpSpPr>
            <p:cNvPr id="119910" name="Group 159"/>
            <p:cNvGrpSpPr>
              <a:grpSpLocks/>
            </p:cNvGrpSpPr>
            <p:nvPr/>
          </p:nvGrpSpPr>
          <p:grpSpPr bwMode="auto">
            <a:xfrm>
              <a:off x="3664177" y="487777"/>
              <a:ext cx="864000" cy="615104"/>
              <a:chOff x="3650778" y="488426"/>
              <a:chExt cx="864000" cy="615104"/>
            </a:xfrm>
          </p:grpSpPr>
          <p:sp>
            <p:nvSpPr>
              <p:cNvPr id="167" name="矩形 3"/>
              <p:cNvSpPr/>
              <p:nvPr/>
            </p:nvSpPr>
            <p:spPr bwMode="auto">
              <a:xfrm>
                <a:off x="3732931" y="488426"/>
                <a:ext cx="444504" cy="254307"/>
              </a:xfrm>
              <a:prstGeom prst="rect">
                <a:avLst/>
              </a:prstGeom>
              <a:solidFill>
                <a:srgbClr val="FFC000">
                  <a:alpha val="50000"/>
                </a:srgbClr>
              </a:solidFill>
              <a:ln w="25400" cap="flat" cmpd="sng" algn="ctr">
                <a:noFill/>
                <a:prstDash val="solid"/>
              </a:ln>
              <a:effectLst/>
            </p:spPr>
            <p:txBody>
              <a:bodyPr anchor="ctr"/>
              <a:lstStyle/>
              <a:p>
                <a:pPr algn="ctr" defTabSz="914400" eaLnBrk="0" hangingPunct="0">
                  <a:defRPr/>
                </a:pPr>
                <a:endParaRPr lang="zh-CN" altLang="en-US" sz="1200" kern="0">
                  <a:solidFill>
                    <a:prstClr val="black"/>
                  </a:solidFill>
                  <a:latin typeface="Calibri" charset="0"/>
                  <a:ea typeface="宋体" charset="0"/>
                  <a:cs typeface="宋体" charset="0"/>
                </a:endParaRPr>
              </a:p>
            </p:txBody>
          </p:sp>
          <p:sp>
            <p:nvSpPr>
              <p:cNvPr id="168" name="文本框 4"/>
              <p:cNvSpPr txBox="1">
                <a:spLocks noChangeArrowheads="1"/>
              </p:cNvSpPr>
              <p:nvPr/>
            </p:nvSpPr>
            <p:spPr bwMode="auto">
              <a:xfrm>
                <a:off x="3650380" y="744322"/>
                <a:ext cx="863607" cy="359208"/>
              </a:xfrm>
              <a:prstGeom prst="rect">
                <a:avLst/>
              </a:prstGeom>
              <a:noFill/>
              <a:ln>
                <a:noFill/>
              </a:ln>
              <a:extLst/>
            </p:spPr>
            <p:txBody>
              <a:bodyPr>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zh-CN" altLang="en-US" sz="1200" kern="0" dirty="0" smtClean="0">
                    <a:solidFill>
                      <a:prstClr val="black"/>
                    </a:solidFill>
                    <a:latin typeface="Arial" charset="0"/>
                  </a:rPr>
                  <a:t>课外开</a:t>
                </a:r>
                <a:r>
                  <a:rPr lang="zh-CN" altLang="en-US" sz="1200" kern="0" dirty="0">
                    <a:solidFill>
                      <a:prstClr val="black"/>
                    </a:solidFill>
                    <a:latin typeface="Arial" charset="0"/>
                  </a:rPr>
                  <a:t>放</a:t>
                </a:r>
                <a:endParaRPr lang="en-US" altLang="zh-CN" sz="1200" kern="0" dirty="0">
                  <a:solidFill>
                    <a:prstClr val="black"/>
                  </a:solidFill>
                  <a:latin typeface="Arial" charset="0"/>
                </a:endParaRPr>
              </a:p>
            </p:txBody>
          </p:sp>
        </p:grpSp>
        <p:grpSp>
          <p:nvGrpSpPr>
            <p:cNvPr id="119911" name="Group 160"/>
            <p:cNvGrpSpPr>
              <a:grpSpLocks/>
            </p:cNvGrpSpPr>
            <p:nvPr/>
          </p:nvGrpSpPr>
          <p:grpSpPr bwMode="auto">
            <a:xfrm>
              <a:off x="4601208" y="487777"/>
              <a:ext cx="864000" cy="606375"/>
              <a:chOff x="4735556" y="488237"/>
              <a:chExt cx="864000" cy="606375"/>
            </a:xfrm>
          </p:grpSpPr>
          <p:sp>
            <p:nvSpPr>
              <p:cNvPr id="165" name="矩形 5"/>
              <p:cNvSpPr/>
              <p:nvPr/>
            </p:nvSpPr>
            <p:spPr bwMode="auto">
              <a:xfrm>
                <a:off x="4818898" y="488237"/>
                <a:ext cx="444504" cy="247949"/>
              </a:xfrm>
              <a:prstGeom prst="rect">
                <a:avLst/>
              </a:prstGeom>
              <a:solidFill>
                <a:srgbClr val="FF0000">
                  <a:alpha val="50000"/>
                </a:srgbClr>
              </a:solidFill>
              <a:ln w="25400" cap="flat" cmpd="sng" algn="ctr">
                <a:noFill/>
                <a:prstDash val="solid"/>
              </a:ln>
              <a:effectLst/>
            </p:spPr>
            <p:txBody>
              <a:bodyPr anchor="ctr"/>
              <a:lstStyle/>
              <a:p>
                <a:pPr algn="ctr" defTabSz="914400" eaLnBrk="0" hangingPunct="0">
                  <a:defRPr/>
                </a:pPr>
                <a:endParaRPr lang="zh-CN" altLang="en-US" sz="1200" kern="0">
                  <a:solidFill>
                    <a:prstClr val="black"/>
                  </a:solidFill>
                  <a:latin typeface="Calibri" charset="0"/>
                  <a:ea typeface="宋体" charset="0"/>
                  <a:cs typeface="宋体" charset="0"/>
                </a:endParaRPr>
              </a:p>
            </p:txBody>
          </p:sp>
          <p:sp>
            <p:nvSpPr>
              <p:cNvPr id="166" name="文本框 6"/>
              <p:cNvSpPr txBox="1">
                <a:spLocks noChangeArrowheads="1"/>
              </p:cNvSpPr>
              <p:nvPr/>
            </p:nvSpPr>
            <p:spPr bwMode="auto">
              <a:xfrm>
                <a:off x="4736347" y="734596"/>
                <a:ext cx="863607" cy="360798"/>
              </a:xfrm>
              <a:prstGeom prst="rect">
                <a:avLst/>
              </a:prstGeom>
              <a:noFill/>
              <a:ln>
                <a:noFill/>
              </a:ln>
              <a:extLst/>
            </p:spPr>
            <p:txBody>
              <a:bodyPr>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zh-CN" altLang="en-US" sz="1200" kern="0" dirty="0">
                    <a:solidFill>
                      <a:prstClr val="black"/>
                    </a:solidFill>
                    <a:latin typeface="Arial" charset="0"/>
                  </a:rPr>
                  <a:t>实习专用</a:t>
                </a:r>
              </a:p>
            </p:txBody>
          </p:sp>
        </p:grpSp>
        <p:grpSp>
          <p:nvGrpSpPr>
            <p:cNvPr id="119912" name="Group 161"/>
            <p:cNvGrpSpPr>
              <a:grpSpLocks/>
            </p:cNvGrpSpPr>
            <p:nvPr/>
          </p:nvGrpSpPr>
          <p:grpSpPr bwMode="auto">
            <a:xfrm>
              <a:off x="5538239" y="487777"/>
              <a:ext cx="864000" cy="605233"/>
              <a:chOff x="5538239" y="487777"/>
              <a:chExt cx="864000" cy="605233"/>
            </a:xfrm>
          </p:grpSpPr>
          <p:sp>
            <p:nvSpPr>
              <p:cNvPr id="163" name="矩形 8"/>
              <p:cNvSpPr/>
              <p:nvPr/>
            </p:nvSpPr>
            <p:spPr bwMode="auto">
              <a:xfrm>
                <a:off x="5621183" y="487777"/>
                <a:ext cx="444504" cy="247949"/>
              </a:xfrm>
              <a:prstGeom prst="rect">
                <a:avLst/>
              </a:prstGeom>
              <a:solidFill>
                <a:srgbClr val="92D050">
                  <a:alpha val="50000"/>
                </a:srgbClr>
              </a:solidFill>
              <a:ln w="25400" cap="flat" cmpd="sng" algn="ctr">
                <a:noFill/>
                <a:prstDash val="solid"/>
              </a:ln>
              <a:effectLst/>
            </p:spPr>
            <p:txBody>
              <a:bodyPr anchor="ctr"/>
              <a:lstStyle/>
              <a:p>
                <a:pPr algn="ctr" defTabSz="914400" eaLnBrk="0" hangingPunct="0">
                  <a:defRPr/>
                </a:pPr>
                <a:endParaRPr lang="zh-CN" altLang="en-US" sz="1200" kern="0">
                  <a:solidFill>
                    <a:prstClr val="black"/>
                  </a:solidFill>
                  <a:latin typeface="Calibri" charset="0"/>
                  <a:ea typeface="宋体" charset="0"/>
                  <a:cs typeface="宋体" charset="0"/>
                </a:endParaRPr>
              </a:p>
            </p:txBody>
          </p:sp>
          <p:sp>
            <p:nvSpPr>
              <p:cNvPr id="164" name="文本框 9"/>
              <p:cNvSpPr txBox="1">
                <a:spLocks noChangeArrowheads="1"/>
              </p:cNvSpPr>
              <p:nvPr/>
            </p:nvSpPr>
            <p:spPr bwMode="auto">
              <a:xfrm>
                <a:off x="5538632" y="732547"/>
                <a:ext cx="863607" cy="360797"/>
              </a:xfrm>
              <a:prstGeom prst="rect">
                <a:avLst/>
              </a:prstGeom>
              <a:noFill/>
              <a:ln>
                <a:noFill/>
              </a:ln>
              <a:extLst/>
            </p:spPr>
            <p:txBody>
              <a:bodyPr>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zh-CN" altLang="en-US" sz="1200" kern="0" dirty="0">
                    <a:solidFill>
                      <a:prstClr val="black"/>
                    </a:solidFill>
                    <a:latin typeface="Arial" charset="0"/>
                  </a:rPr>
                  <a:t>行政办公</a:t>
                </a:r>
              </a:p>
            </p:txBody>
          </p:sp>
        </p:grpSp>
      </p:grpSp>
      <p:graphicFrame>
        <p:nvGraphicFramePr>
          <p:cNvPr id="171" name="Table 170"/>
          <p:cNvGraphicFramePr>
            <a:graphicFrameLocks noGrp="1"/>
          </p:cNvGraphicFramePr>
          <p:nvPr/>
        </p:nvGraphicFramePr>
        <p:xfrm>
          <a:off x="2403475" y="1093788"/>
          <a:ext cx="6515101" cy="3910500"/>
        </p:xfrm>
        <a:graphic>
          <a:graphicData uri="http://schemas.openxmlformats.org/drawingml/2006/table">
            <a:tbl>
              <a:tblPr/>
              <a:tblGrid>
                <a:gridCol w="1060917"/>
                <a:gridCol w="1263316"/>
                <a:gridCol w="1047717"/>
                <a:gridCol w="1047717"/>
                <a:gridCol w="1047717"/>
                <a:gridCol w="1047717"/>
              </a:tblGrid>
              <a:tr h="901723">
                <a:tc grid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rtl="0" fontAlgn="ctr"/>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覆盖</a:t>
                      </a:r>
                      <a:r>
                        <a:rPr lang="zh-CN" altLang="en-US" sz="1400" b="1" i="0" u="none" strike="noStrike" dirty="0" smtClean="0">
                          <a:solidFill>
                            <a:srgbClr val="000000"/>
                          </a:solidFill>
                          <a:effectLst/>
                          <a:latin typeface="微软雅黑" panose="020B0503020204020204" pitchFamily="34" charset="-122"/>
                          <a:ea typeface="微软雅黑" panose="020B0503020204020204" pitchFamily="34" charset="-122"/>
                        </a:rPr>
                        <a:t>人数：人次</a:t>
                      </a:r>
                      <a:r>
                        <a:rPr lang="en-US" altLang="zh-CN" sz="14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400" b="1" i="0" u="none" strike="noStrike" dirty="0" smtClean="0">
                          <a:solidFill>
                            <a:srgbClr val="000000"/>
                          </a:solidFill>
                          <a:effectLst/>
                          <a:latin typeface="微软雅黑" panose="020B0503020204020204" pitchFamily="34" charset="-122"/>
                          <a:ea typeface="微软雅黑" panose="020B0503020204020204" pitchFamily="34" charset="-122"/>
                        </a:rPr>
                        <a:t>年</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2000" marR="72000" marT="72000" marB="72000" anchor="ctr">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80000"/>
                      </a:sysClr>
                    </a:solidFill>
                  </a:tcPr>
                </a:tc>
                <a:tc hMerge="1">
                  <a:txBody>
                    <a:bodyPr/>
                    <a:lstStyle/>
                    <a:p>
                      <a:endParaRPr lang="zh-CN" altLang="en-US"/>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全时开放</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FB7D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课外开放</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DF7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实习专用</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7F7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行政办公</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C8E7A7"/>
                    </a:solidFill>
                  </a:tcPr>
                </a:tc>
              </a:tr>
              <a:tr h="371764">
                <a:tc grid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rtl="0" fontAlgn="ctr"/>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空间占</a:t>
                      </a:r>
                      <a:r>
                        <a:rPr lang="zh-CN" altLang="en-US" sz="1400" b="1" i="0" u="none" strike="noStrike" dirty="0" smtClean="0">
                          <a:solidFill>
                            <a:srgbClr val="000000"/>
                          </a:solidFill>
                          <a:effectLst/>
                          <a:latin typeface="微软雅黑" panose="020B0503020204020204" pitchFamily="34" charset="-122"/>
                          <a:ea typeface="微软雅黑" panose="020B0503020204020204" pitchFamily="34" charset="-122"/>
                        </a:rPr>
                        <a:t>比</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2000" marR="72000" marT="72000" marB="72000" anchor="ctr">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80000"/>
                      </a:sysClr>
                    </a:solidFill>
                  </a:tcPr>
                </a:tc>
                <a:tc hMerge="1">
                  <a:txBody>
                    <a:bodyPr/>
                    <a:lstStyle/>
                    <a:p>
                      <a:endParaRPr lang="zh-CN" altLang="en-US"/>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22%</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FB7D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rtl="0"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67%</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DF7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rtl="0" fontAlgn="ctr"/>
                      <a:r>
                        <a:rPr lang="en-US" altLang="zh-CN" sz="1400" b="0" i="0" u="none" strike="noStrike">
                          <a:solidFill>
                            <a:srgbClr val="000000"/>
                          </a:solidFill>
                          <a:effectLst/>
                          <a:latin typeface="微软雅黑" panose="020B0503020204020204" pitchFamily="34" charset="-122"/>
                          <a:ea typeface="微软雅黑" panose="020B0503020204020204" pitchFamily="34" charset="-122"/>
                        </a:rPr>
                        <a:t>4%</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7F7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rtl="0" fontAlgn="ctr"/>
                      <a:r>
                        <a:rPr lang="en-US" altLang="zh-CN" sz="1400" b="0" i="0" u="none" strike="noStrike">
                          <a:solidFill>
                            <a:srgbClr val="000000"/>
                          </a:solidFill>
                          <a:effectLst/>
                          <a:latin typeface="微软雅黑" panose="020B0503020204020204" pitchFamily="34" charset="-122"/>
                          <a:ea typeface="微软雅黑" panose="020B0503020204020204" pitchFamily="34" charset="-122"/>
                        </a:rPr>
                        <a:t>7%</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C8E7A7"/>
                    </a:solidFill>
                  </a:tcPr>
                </a:tc>
              </a:tr>
              <a:tr h="406429">
                <a:tc grid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rgbClr val="7030A0"/>
                          </a:solidFill>
                          <a:latin typeface="微软雅黑" pitchFamily="34" charset="-122"/>
                          <a:ea typeface="微软雅黑" pitchFamily="34" charset="-122"/>
                          <a:cs typeface="+mn-cs"/>
                        </a:rPr>
                        <a:t>工程实践能力及创意训练</a:t>
                      </a:r>
                    </a:p>
                  </a:txBody>
                  <a:tcPr marL="72000" marR="72000" marT="72000" marB="72000" anchor="ctr">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80000"/>
                      </a:sysClr>
                    </a:solidFill>
                  </a:tcPr>
                </a:tc>
                <a:tc hMerge="1">
                  <a:txBody>
                    <a:bodyPr/>
                    <a:lstStyle/>
                    <a:p>
                      <a:endParaRPr lang="zh-CN" altLang="en-US"/>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　</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r>
                        <a:rPr lang="en-US" altLang="zh-CN" sz="1200" b="1" i="0" u="none" strike="noStrike" dirty="0" smtClean="0">
                          <a:solidFill>
                            <a:srgbClr val="FFFFFF"/>
                          </a:solidFill>
                          <a:effectLst/>
                          <a:latin typeface="微软雅黑" panose="020B0503020204020204" pitchFamily="34" charset="-122"/>
                          <a:ea typeface="微软雅黑" panose="020B0503020204020204" pitchFamily="34" charset="-122"/>
                        </a:rPr>
                        <a:t>1600+900</a:t>
                      </a:r>
                      <a:r>
                        <a:rPr lang="zh-CN" altLang="en-US" sz="1200" b="1" i="0" u="none" strike="noStrike" dirty="0" smtClean="0">
                          <a:solidFill>
                            <a:srgbClr val="FFFFFF"/>
                          </a:solidFill>
                          <a:effectLst/>
                          <a:latin typeface="微软雅黑" panose="020B0503020204020204" pitchFamily="34" charset="-122"/>
                          <a:ea typeface="微软雅黑" panose="020B0503020204020204" pitchFamily="34" charset="-122"/>
                        </a:rPr>
                        <a:t>（</a:t>
                      </a: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3000</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hMerge="1">
                  <a:txBody>
                    <a:bodyPr/>
                    <a:lstStyle/>
                    <a:p>
                      <a:endParaRPr lang="zh-CN" altLang="en-US"/>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　</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r>
              <a:tr h="371764">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rgbClr val="7030A0"/>
                          </a:solidFill>
                          <a:latin typeface="微软雅黑" pitchFamily="34" charset="-122"/>
                          <a:ea typeface="微软雅黑" pitchFamily="34" charset="-122"/>
                        </a:rPr>
                        <a:t>创新课程及主题活动</a:t>
                      </a:r>
                      <a:endParaRPr lang="en-US" altLang="zh-CN" sz="1400" dirty="0" smtClean="0">
                        <a:solidFill>
                          <a:srgbClr val="7030A0"/>
                        </a:solidFill>
                        <a:latin typeface="微软雅黑" pitchFamily="34" charset="-122"/>
                        <a:ea typeface="微软雅黑" pitchFamily="34" charset="-122"/>
                      </a:endParaRPr>
                    </a:p>
                  </a:txBody>
                  <a:tcPr marL="72000" marR="72000" marT="72000" marB="72000" anchor="ctr">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8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rtl="0"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创新课程</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8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　</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r>
                        <a:rPr lang="en-US" altLang="zh-CN" sz="1200" b="1" i="0" u="none" strike="noStrike" dirty="0" smtClean="0">
                          <a:solidFill>
                            <a:srgbClr val="FFFFFF"/>
                          </a:solidFill>
                          <a:effectLst/>
                          <a:latin typeface="微软雅黑" panose="020B0503020204020204" pitchFamily="34" charset="-122"/>
                          <a:ea typeface="微软雅黑" panose="020B0503020204020204" pitchFamily="34" charset="-122"/>
                        </a:rPr>
                        <a:t>400</a:t>
                      </a:r>
                      <a:r>
                        <a:rPr lang="zh-CN" altLang="en-US" sz="1200" b="1" i="0" u="none" strike="noStrike" dirty="0" smtClean="0">
                          <a:solidFill>
                            <a:srgbClr val="FFFFFF"/>
                          </a:solidFill>
                          <a:effectLst/>
                          <a:latin typeface="微软雅黑" panose="020B0503020204020204" pitchFamily="34" charset="-122"/>
                          <a:ea typeface="微软雅黑" panose="020B0503020204020204" pitchFamily="34" charset="-122"/>
                        </a:rPr>
                        <a:t>（</a:t>
                      </a:r>
                      <a:r>
                        <a:rPr lang="en-US" altLang="zh-CN" sz="1200" b="1" i="0" u="none" strike="noStrike" dirty="0" smtClean="0">
                          <a:solidFill>
                            <a:srgbClr val="FFFFFF"/>
                          </a:solidFill>
                          <a:effectLst/>
                          <a:latin typeface="微软雅黑" panose="020B0503020204020204" pitchFamily="34" charset="-122"/>
                          <a:ea typeface="微软雅黑" panose="020B0503020204020204" pitchFamily="34" charset="-122"/>
                        </a:rPr>
                        <a:t>1000</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　</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　</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r>
              <a:tr h="371764">
                <a:tc vMerge="1">
                  <a:txBody>
                    <a:bodyPr/>
                    <a:lstStyle/>
                    <a:p>
                      <a:endParaRPr lang="zh-CN" altLang="en-US" dirty="0"/>
                    </a:p>
                  </a:txBody>
                  <a:tcPr marL="72000" marR="72000" marT="72000" marB="7200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8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创客主题活动</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80000"/>
                      </a:sysClr>
                    </a:solidFill>
                  </a:tcPr>
                </a:tc>
                <a:tc grid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r>
                        <a:rPr lang="en-US" altLang="zh-CN" sz="1200" b="1" i="0" u="none" strike="noStrike" dirty="0" smtClean="0">
                          <a:solidFill>
                            <a:srgbClr val="FFFFFF"/>
                          </a:solidFill>
                          <a:effectLst/>
                          <a:latin typeface="微软雅黑" panose="020B0503020204020204" pitchFamily="34" charset="-122"/>
                          <a:ea typeface="微软雅黑" panose="020B0503020204020204" pitchFamily="34" charset="-122"/>
                        </a:rPr>
                        <a:t>300</a:t>
                      </a:r>
                      <a:r>
                        <a:rPr lang="zh-CN" altLang="en-US" sz="1200" b="1" i="0" u="none" strike="noStrike" dirty="0" smtClean="0">
                          <a:solidFill>
                            <a:srgbClr val="FFFFFF"/>
                          </a:solidFill>
                          <a:effectLst/>
                          <a:latin typeface="微软雅黑" panose="020B0503020204020204" pitchFamily="34" charset="-122"/>
                          <a:ea typeface="微软雅黑" panose="020B0503020204020204" pitchFamily="34" charset="-122"/>
                        </a:rPr>
                        <a:t>（</a:t>
                      </a:r>
                      <a:r>
                        <a:rPr lang="en-US" altLang="zh-CN" sz="1200" b="1" i="0" u="none" strike="noStrike" dirty="0" smtClean="0">
                          <a:solidFill>
                            <a:srgbClr val="FFFFFF"/>
                          </a:solidFill>
                          <a:effectLst/>
                          <a:latin typeface="微软雅黑" panose="020B0503020204020204" pitchFamily="34" charset="-122"/>
                          <a:ea typeface="微软雅黑" panose="020B0503020204020204" pitchFamily="34" charset="-122"/>
                        </a:rPr>
                        <a:t>1000</a:t>
                      </a:r>
                      <a:r>
                        <a:rPr lang="zh-CN" altLang="en-US" sz="1200" b="1" i="0" u="none" strike="noStrike" dirty="0" smtClean="0">
                          <a:solidFill>
                            <a:srgbClr val="FFFFFF"/>
                          </a:solidFill>
                          <a:effectLst/>
                          <a:latin typeface="微软雅黑" panose="020B0503020204020204" pitchFamily="34" charset="-122"/>
                          <a:ea typeface="微软雅黑" panose="020B0503020204020204" pitchFamily="34" charset="-122"/>
                        </a:rPr>
                        <a:t>）</a:t>
                      </a:r>
                      <a:endParaRPr lang="zh-CN" altLang="en-US" sz="1200" b="1" i="0" u="none" strike="noStrike" dirty="0">
                        <a:solidFill>
                          <a:srgbClr val="FFFFFF"/>
                        </a:solidFill>
                        <a:effectLst/>
                        <a:latin typeface="微软雅黑" panose="020B0503020204020204" pitchFamily="34" charset="-122"/>
                        <a:ea typeface="微软雅黑" panose="020B0503020204020204" pitchFamily="34" charset="-122"/>
                      </a:endParaRP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hMerge="1">
                  <a:txBody>
                    <a:bodyPr/>
                    <a:lstStyle/>
                    <a:p>
                      <a:endParaRPr lang="zh-CN" altLang="en-US"/>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　</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　</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r>
              <a:tr h="371764">
                <a:tc row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rgbClr val="7030A0"/>
                          </a:solidFill>
                          <a:latin typeface="微软雅黑" pitchFamily="34" charset="-122"/>
                          <a:ea typeface="微软雅黑" pitchFamily="34" charset="-122"/>
                        </a:rPr>
                        <a:t>创新项目</a:t>
                      </a:r>
                      <a:endParaRPr lang="en-US" altLang="zh-CN" sz="1400" dirty="0" smtClean="0">
                        <a:solidFill>
                          <a:srgbClr val="7030A0"/>
                        </a:solidFill>
                        <a:latin typeface="微软雅黑" pitchFamily="34" charset="-122"/>
                        <a:ea typeface="微软雅黑" pitchFamily="34" charset="-122"/>
                      </a:endParaRPr>
                    </a:p>
                  </a:txBody>
                  <a:tcPr marL="72000" marR="72000" marT="72000" marB="72000" anchor="ctr">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8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SRT</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项目</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80000"/>
                      </a:sysClr>
                    </a:solidFill>
                  </a:tcPr>
                </a:tc>
                <a:tc grid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r>
                        <a:rPr lang="en-US" altLang="zh-CN" sz="1200" b="1" i="0" u="none" strike="noStrike" dirty="0" smtClean="0">
                          <a:solidFill>
                            <a:srgbClr val="FFFFFF"/>
                          </a:solidFill>
                          <a:effectLst/>
                          <a:latin typeface="微软雅黑" panose="020B0503020204020204" pitchFamily="34" charset="-122"/>
                          <a:ea typeface="微软雅黑" panose="020B0503020204020204" pitchFamily="34" charset="-122"/>
                        </a:rPr>
                        <a:t>30</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a:t>
                      </a:r>
                      <a:r>
                        <a:rPr lang="en-US" altLang="zh-CN" sz="1200" b="1" i="0" u="none" strike="noStrike" dirty="0" smtClean="0">
                          <a:solidFill>
                            <a:srgbClr val="FFFFFF"/>
                          </a:solidFill>
                          <a:effectLst/>
                          <a:latin typeface="微软雅黑" panose="020B0503020204020204" pitchFamily="34" charset="-122"/>
                          <a:ea typeface="微软雅黑" panose="020B0503020204020204" pitchFamily="34" charset="-122"/>
                        </a:rPr>
                        <a:t>100</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hMerge="1">
                  <a:txBody>
                    <a:bodyPr/>
                    <a:lstStyle/>
                    <a:p>
                      <a:endParaRPr lang="zh-CN" altLang="en-US"/>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　</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　</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r>
              <a:tr h="371764">
                <a:tc vMerge="1">
                  <a:txBody>
                    <a:bodyPr/>
                    <a:lstStyle/>
                    <a:p>
                      <a:endParaRPr lang="zh-CN" altLang="en-US" dirty="0"/>
                    </a:p>
                  </a:txBody>
                  <a:tcPr marL="72000" marR="72000" marT="72000" marB="7200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8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长期项目开发</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8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30</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a:t>
                      </a: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100</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　</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　</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　</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r>
              <a:tr h="371764">
                <a:tc vMerge="1">
                  <a:txBody>
                    <a:bodyPr/>
                    <a:lstStyle/>
                    <a:p>
                      <a:endParaRPr lang="zh-CN" altLang="en-US" dirty="0"/>
                    </a:p>
                  </a:txBody>
                  <a:tcPr marL="72000" marR="72000" marT="72000" marB="7200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8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产品实现服务</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80000"/>
                      </a:sysClr>
                    </a:solidFill>
                  </a:tcPr>
                </a:tc>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400</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a:t>
                      </a: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1000</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　</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r>
              <a:tr h="371764">
                <a:tc grid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行政服务及战略部署</a:t>
                      </a:r>
                    </a:p>
                  </a:txBody>
                  <a:tcPr marL="72000" marR="72000" marT="72000" marB="72000" anchor="ctr">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80000"/>
                      </a:sysClr>
                    </a:solidFill>
                  </a:tcPr>
                </a:tc>
                <a:tc hMerge="1">
                  <a:txBody>
                    <a:bodyPr/>
                    <a:lstStyle/>
                    <a:p>
                      <a:endParaRPr lang="zh-CN" altLang="en-US"/>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r>
                        <a:rPr lang="en-US" altLang="zh-CN" sz="1200" b="1" i="0" u="none" strike="noStrike" dirty="0" smtClean="0">
                          <a:solidFill>
                            <a:srgbClr val="FFFFFF"/>
                          </a:solidFill>
                          <a:effectLst/>
                          <a:latin typeface="微软雅黑" panose="020B0503020204020204" pitchFamily="34" charset="-122"/>
                          <a:ea typeface="微软雅黑" panose="020B0503020204020204" pitchFamily="34" charset="-122"/>
                        </a:rPr>
                        <a:t>100</a:t>
                      </a:r>
                      <a:r>
                        <a:rPr lang="zh-CN" altLang="en-US" sz="1200" b="1" i="0" u="none" strike="noStrike" dirty="0" smtClean="0">
                          <a:solidFill>
                            <a:srgbClr val="FFFFFF"/>
                          </a:solidFill>
                          <a:effectLst/>
                          <a:latin typeface="微软雅黑" panose="020B0503020204020204" pitchFamily="34" charset="-122"/>
                          <a:ea typeface="微软雅黑" panose="020B0503020204020204" pitchFamily="34" charset="-122"/>
                        </a:rPr>
                        <a:t>（</a:t>
                      </a:r>
                      <a:r>
                        <a:rPr lang="en-US" altLang="zh-CN" sz="1200" b="1" i="0" u="none" strike="noStrike" dirty="0" smtClean="0">
                          <a:solidFill>
                            <a:srgbClr val="FFFFFF"/>
                          </a:solidFill>
                          <a:effectLst/>
                          <a:latin typeface="微软雅黑" panose="020B0503020204020204" pitchFamily="34" charset="-122"/>
                          <a:ea typeface="微软雅黑" panose="020B0503020204020204" pitchFamily="34" charset="-122"/>
                        </a:rPr>
                        <a:t>400</a:t>
                      </a:r>
                      <a:r>
                        <a:rPr lang="zh-CN" altLang="en-US" sz="1200" b="1" i="0" u="none" strike="noStrike" dirty="0" smtClean="0">
                          <a:solidFill>
                            <a:srgbClr val="FFFFFF"/>
                          </a:solidFill>
                          <a:effectLst/>
                          <a:latin typeface="微软雅黑" panose="020B0503020204020204" pitchFamily="34" charset="-122"/>
                          <a:ea typeface="微软雅黑" panose="020B0503020204020204" pitchFamily="34" charset="-122"/>
                        </a:rPr>
                        <a:t>）</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　</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　</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　</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r>
                        <a:rPr lang="en-US" altLang="zh-CN" sz="1200" b="1" i="0" u="none" strike="noStrike" dirty="0" smtClean="0">
                          <a:solidFill>
                            <a:srgbClr val="FFFFFF"/>
                          </a:solidFill>
                          <a:effectLst/>
                          <a:latin typeface="微软雅黑" panose="020B0503020204020204" pitchFamily="34" charset="-122"/>
                          <a:ea typeface="微软雅黑" panose="020B0503020204020204" pitchFamily="34" charset="-122"/>
                        </a:rPr>
                        <a:t>3000</a:t>
                      </a:r>
                      <a:r>
                        <a:rPr lang="zh-CN" altLang="en-US" sz="1200" b="1" i="0" u="none" strike="noStrike" dirty="0" smtClean="0">
                          <a:solidFill>
                            <a:srgbClr val="FFFFFF"/>
                          </a:solidFill>
                          <a:effectLst/>
                          <a:latin typeface="微软雅黑" panose="020B0503020204020204" pitchFamily="34" charset="-122"/>
                          <a:ea typeface="微软雅黑" panose="020B0503020204020204" pitchFamily="34" charset="-122"/>
                        </a:rPr>
                        <a:t>（</a:t>
                      </a:r>
                      <a:r>
                        <a:rPr lang="en-US" altLang="zh-CN" sz="1200" b="1" i="0" u="none" strike="noStrike" dirty="0" smtClean="0">
                          <a:solidFill>
                            <a:srgbClr val="FFFFFF"/>
                          </a:solidFill>
                          <a:effectLst/>
                          <a:latin typeface="微软雅黑" panose="020B0503020204020204" pitchFamily="34" charset="-122"/>
                          <a:ea typeface="微软雅黑" panose="020B0503020204020204" pitchFamily="34" charset="-122"/>
                        </a:rPr>
                        <a:t>5000</a:t>
                      </a:r>
                      <a:r>
                        <a:rPr lang="zh-CN" altLang="en-US" sz="1200" b="1" i="0" u="none" strike="noStrike" dirty="0" smtClean="0">
                          <a:solidFill>
                            <a:srgbClr val="FFFFFF"/>
                          </a:solidFill>
                          <a:effectLst/>
                          <a:latin typeface="微软雅黑" panose="020B0503020204020204" pitchFamily="34" charset="-122"/>
                          <a:ea typeface="微软雅黑" panose="020B0503020204020204" pitchFamily="34" charset="-122"/>
                        </a:rPr>
                        <a:t>）</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　</a:t>
                      </a:r>
                    </a:p>
                  </a:txBody>
                  <a:tcPr marL="72000" marR="72000" marT="72000" marB="72000" anchor="ctr">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r>
            </a:tbl>
          </a:graphicData>
        </a:graphic>
      </p:graphicFrame>
      <p:sp>
        <p:nvSpPr>
          <p:cNvPr id="119874" name="Rectangle 171"/>
          <p:cNvSpPr>
            <a:spLocks noChangeArrowheads="1"/>
          </p:cNvSpPr>
          <p:nvPr/>
        </p:nvSpPr>
        <p:spPr bwMode="auto">
          <a:xfrm>
            <a:off x="7042150" y="5118100"/>
            <a:ext cx="1876425" cy="277813"/>
          </a:xfrm>
          <a:prstGeom prst="rect">
            <a:avLst/>
          </a:prstGeom>
          <a:solidFill>
            <a:srgbClr val="7030A0"/>
          </a:solidFill>
          <a:ln w="9525">
            <a:noFill/>
            <a:miter lim="800000"/>
            <a:headEnd/>
            <a:tailEnd/>
          </a:ln>
        </p:spPr>
        <p:txBody>
          <a:bodyPr wrap="none">
            <a:spAutoFit/>
          </a:bodyPr>
          <a:lstStyle/>
          <a:p>
            <a:pPr algn="ctr"/>
            <a:r>
              <a:rPr lang="en-US" altLang="zh-CN" sz="1200" b="1">
                <a:solidFill>
                  <a:srgbClr val="FFFFFF"/>
                </a:solidFill>
                <a:latin typeface="微软雅黑" pitchFamily="34" charset="-122"/>
                <a:ea typeface="微软雅黑" pitchFamily="34" charset="-122"/>
              </a:rPr>
              <a:t>* </a:t>
            </a:r>
            <a:r>
              <a:rPr lang="zh-CN" altLang="en-US" sz="1200" b="1">
                <a:solidFill>
                  <a:srgbClr val="FFFFFF"/>
                </a:solidFill>
                <a:latin typeface="微软雅黑" pitchFamily="34" charset="-122"/>
                <a:ea typeface="微软雅黑" pitchFamily="34" charset="-122"/>
              </a:rPr>
              <a:t>现有规模（计划规模）</a:t>
            </a:r>
            <a:endParaRPr lang="zh-CN" altLang="en-US">
              <a:solidFill>
                <a:srgbClr val="FFFFFF"/>
              </a:solidFill>
              <a:latin typeface="微软雅黑" pitchFamily="34" charset="-122"/>
              <a:ea typeface="微软雅黑" pitchFamily="34" charset="-122"/>
            </a:endParaRPr>
          </a:p>
        </p:txBody>
      </p:sp>
      <p:grpSp>
        <p:nvGrpSpPr>
          <p:cNvPr id="119875" name="Group 1"/>
          <p:cNvGrpSpPr>
            <a:grpSpLocks/>
          </p:cNvGrpSpPr>
          <p:nvPr/>
        </p:nvGrpSpPr>
        <p:grpSpPr bwMode="auto">
          <a:xfrm>
            <a:off x="15875" y="341313"/>
            <a:ext cx="4005263" cy="6419850"/>
            <a:chOff x="15442" y="341976"/>
            <a:chExt cx="4005823" cy="6419885"/>
          </a:xfrm>
        </p:grpSpPr>
        <p:grpSp>
          <p:nvGrpSpPr>
            <p:cNvPr id="119877" name="Group 125"/>
            <p:cNvGrpSpPr>
              <a:grpSpLocks/>
            </p:cNvGrpSpPr>
            <p:nvPr/>
          </p:nvGrpSpPr>
          <p:grpSpPr bwMode="auto">
            <a:xfrm>
              <a:off x="309814" y="341976"/>
              <a:ext cx="3711451" cy="6419885"/>
              <a:chOff x="285750" y="269784"/>
              <a:chExt cx="3711451" cy="6419885"/>
            </a:xfrm>
          </p:grpSpPr>
          <p:sp>
            <p:nvSpPr>
              <p:cNvPr id="129" name="TextBox 23"/>
              <p:cNvSpPr txBox="1">
                <a:spLocks noChangeArrowheads="1"/>
              </p:cNvSpPr>
              <p:nvPr/>
            </p:nvSpPr>
            <p:spPr bwMode="auto">
              <a:xfrm>
                <a:off x="1672776" y="6059428"/>
                <a:ext cx="369939" cy="277815"/>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200" kern="0" dirty="0">
                    <a:solidFill>
                      <a:prstClr val="black"/>
                    </a:solidFill>
                    <a:latin typeface="微软雅黑" panose="020B0503020204020204" pitchFamily="34" charset="-122"/>
                    <a:ea typeface="微软雅黑" panose="020B0503020204020204" pitchFamily="34" charset="-122"/>
                  </a:rPr>
                  <a:t>B4</a:t>
                </a:r>
              </a:p>
            </p:txBody>
          </p:sp>
          <p:pic>
            <p:nvPicPr>
              <p:cNvPr id="119883" name="Picture 129"/>
              <p:cNvPicPr>
                <a:picLocks noChangeAspect="1"/>
              </p:cNvPicPr>
              <p:nvPr/>
            </p:nvPicPr>
            <p:blipFill>
              <a:blip r:embed="rId3"/>
              <a:srcRect l="20079" t="7874" r="20866" b="23886"/>
              <a:stretch>
                <a:fillRect/>
              </a:stretch>
            </p:blipFill>
            <p:spPr bwMode="auto">
              <a:xfrm>
                <a:off x="2043503" y="6074737"/>
                <a:ext cx="709537" cy="614932"/>
              </a:xfrm>
              <a:prstGeom prst="rect">
                <a:avLst/>
              </a:prstGeom>
              <a:noFill/>
              <a:ln w="9525">
                <a:noFill/>
                <a:miter lim="800000"/>
                <a:headEnd/>
                <a:tailEnd/>
              </a:ln>
            </p:spPr>
          </p:pic>
          <p:grpSp>
            <p:nvGrpSpPr>
              <p:cNvPr id="119884" name="Group 130"/>
              <p:cNvGrpSpPr>
                <a:grpSpLocks/>
              </p:cNvGrpSpPr>
              <p:nvPr/>
            </p:nvGrpSpPr>
            <p:grpSpPr bwMode="auto">
              <a:xfrm>
                <a:off x="601867" y="269784"/>
                <a:ext cx="1500000" cy="4824000"/>
                <a:chOff x="2096270" y="80665"/>
                <a:chExt cx="1500000" cy="5053789"/>
              </a:xfrm>
            </p:grpSpPr>
            <p:pic>
              <p:nvPicPr>
                <p:cNvPr id="119902" name="Picture 149"/>
                <p:cNvPicPr>
                  <a:picLocks noChangeAspect="1"/>
                </p:cNvPicPr>
                <p:nvPr/>
              </p:nvPicPr>
              <p:blipFill>
                <a:blip r:embed="rId4"/>
                <a:srcRect l="787" t="15749" r="787" b="21260"/>
                <a:stretch>
                  <a:fillRect/>
                </a:stretch>
              </p:blipFill>
              <p:spPr bwMode="auto">
                <a:xfrm>
                  <a:off x="2096270" y="80665"/>
                  <a:ext cx="1500000" cy="720000"/>
                </a:xfrm>
                <a:prstGeom prst="rect">
                  <a:avLst/>
                </a:prstGeom>
                <a:noFill/>
                <a:ln w="9525">
                  <a:noFill/>
                  <a:miter lim="800000"/>
                  <a:headEnd/>
                  <a:tailEnd/>
                </a:ln>
              </p:spPr>
            </p:pic>
            <p:pic>
              <p:nvPicPr>
                <p:cNvPr id="119903" name="Picture 150"/>
                <p:cNvPicPr>
                  <a:picLocks noChangeAspect="1"/>
                </p:cNvPicPr>
                <p:nvPr/>
              </p:nvPicPr>
              <p:blipFill>
                <a:blip r:embed="rId5"/>
                <a:srcRect l="787" t="15749" r="787" b="21260"/>
                <a:stretch>
                  <a:fillRect/>
                </a:stretch>
              </p:blipFill>
              <p:spPr bwMode="auto">
                <a:xfrm>
                  <a:off x="2096270" y="805121"/>
                  <a:ext cx="1500000" cy="720000"/>
                </a:xfrm>
                <a:prstGeom prst="rect">
                  <a:avLst/>
                </a:prstGeom>
                <a:noFill/>
                <a:ln w="9525">
                  <a:noFill/>
                  <a:miter lim="800000"/>
                  <a:headEnd/>
                  <a:tailEnd/>
                </a:ln>
              </p:spPr>
            </p:pic>
            <p:pic>
              <p:nvPicPr>
                <p:cNvPr id="119904" name="Picture 151"/>
                <p:cNvPicPr>
                  <a:picLocks noChangeAspect="1"/>
                </p:cNvPicPr>
                <p:nvPr/>
              </p:nvPicPr>
              <p:blipFill>
                <a:blip r:embed="rId6"/>
                <a:srcRect l="787" t="15749" r="787" b="21260"/>
                <a:stretch>
                  <a:fillRect/>
                </a:stretch>
              </p:blipFill>
              <p:spPr bwMode="auto">
                <a:xfrm>
                  <a:off x="2096270" y="1525121"/>
                  <a:ext cx="1500000" cy="720000"/>
                </a:xfrm>
                <a:prstGeom prst="rect">
                  <a:avLst/>
                </a:prstGeom>
                <a:noFill/>
                <a:ln w="9525">
                  <a:noFill/>
                  <a:miter lim="800000"/>
                  <a:headEnd/>
                  <a:tailEnd/>
                </a:ln>
              </p:spPr>
            </p:pic>
            <p:pic>
              <p:nvPicPr>
                <p:cNvPr id="119905" name="Picture 152"/>
                <p:cNvPicPr>
                  <a:picLocks noChangeAspect="1"/>
                </p:cNvPicPr>
                <p:nvPr/>
              </p:nvPicPr>
              <p:blipFill>
                <a:blip r:embed="rId7"/>
                <a:srcRect l="787" t="15749" r="787" b="21260"/>
                <a:stretch>
                  <a:fillRect/>
                </a:stretch>
              </p:blipFill>
              <p:spPr bwMode="auto">
                <a:xfrm>
                  <a:off x="2096270" y="2248232"/>
                  <a:ext cx="1500000" cy="720000"/>
                </a:xfrm>
                <a:prstGeom prst="rect">
                  <a:avLst/>
                </a:prstGeom>
                <a:noFill/>
                <a:ln w="9525">
                  <a:noFill/>
                  <a:miter lim="800000"/>
                  <a:headEnd/>
                  <a:tailEnd/>
                </a:ln>
              </p:spPr>
            </p:pic>
            <p:pic>
              <p:nvPicPr>
                <p:cNvPr id="119906" name="Picture 153"/>
                <p:cNvPicPr>
                  <a:picLocks noChangeAspect="1"/>
                </p:cNvPicPr>
                <p:nvPr/>
              </p:nvPicPr>
              <p:blipFill>
                <a:blip r:embed="rId8"/>
                <a:srcRect l="787" t="15749" r="787" b="21260"/>
                <a:stretch>
                  <a:fillRect/>
                </a:stretch>
              </p:blipFill>
              <p:spPr bwMode="auto">
                <a:xfrm>
                  <a:off x="2096270" y="2971343"/>
                  <a:ext cx="1500000" cy="720000"/>
                </a:xfrm>
                <a:prstGeom prst="rect">
                  <a:avLst/>
                </a:prstGeom>
                <a:noFill/>
                <a:ln w="9525">
                  <a:noFill/>
                  <a:miter lim="800000"/>
                  <a:headEnd/>
                  <a:tailEnd/>
                </a:ln>
              </p:spPr>
            </p:pic>
            <p:pic>
              <p:nvPicPr>
                <p:cNvPr id="119907" name="Picture 154"/>
                <p:cNvPicPr>
                  <a:picLocks noChangeAspect="1"/>
                </p:cNvPicPr>
                <p:nvPr/>
              </p:nvPicPr>
              <p:blipFill>
                <a:blip r:embed="rId9"/>
                <a:srcRect l="787" t="15749" r="787" b="21260"/>
                <a:stretch>
                  <a:fillRect/>
                </a:stretch>
              </p:blipFill>
              <p:spPr bwMode="auto">
                <a:xfrm>
                  <a:off x="2096270" y="3694454"/>
                  <a:ext cx="1500000" cy="720000"/>
                </a:xfrm>
                <a:prstGeom prst="rect">
                  <a:avLst/>
                </a:prstGeom>
                <a:noFill/>
                <a:ln w="9525">
                  <a:noFill/>
                  <a:miter lim="800000"/>
                  <a:headEnd/>
                  <a:tailEnd/>
                </a:ln>
              </p:spPr>
            </p:pic>
            <p:pic>
              <p:nvPicPr>
                <p:cNvPr id="119908" name="Picture 155"/>
                <p:cNvPicPr>
                  <a:picLocks noChangeAspect="1"/>
                </p:cNvPicPr>
                <p:nvPr/>
              </p:nvPicPr>
              <p:blipFill>
                <a:blip r:embed="rId10"/>
                <a:srcRect l="787" t="15749" r="787" b="21260"/>
                <a:stretch>
                  <a:fillRect/>
                </a:stretch>
              </p:blipFill>
              <p:spPr bwMode="auto">
                <a:xfrm>
                  <a:off x="2096270" y="4414454"/>
                  <a:ext cx="1500000" cy="720000"/>
                </a:xfrm>
                <a:prstGeom prst="rect">
                  <a:avLst/>
                </a:prstGeom>
                <a:noFill/>
                <a:ln w="9525">
                  <a:noFill/>
                  <a:miter lim="800000"/>
                  <a:headEnd/>
                  <a:tailEnd/>
                </a:ln>
              </p:spPr>
            </p:pic>
          </p:grpSp>
          <p:pic>
            <p:nvPicPr>
              <p:cNvPr id="119885" name="Picture 131"/>
              <p:cNvPicPr>
                <a:picLocks noChangeAspect="1"/>
              </p:cNvPicPr>
              <p:nvPr/>
            </p:nvPicPr>
            <p:blipFill>
              <a:blip r:embed="rId11"/>
              <a:srcRect l="787" t="19800" r="787" b="26775"/>
              <a:stretch>
                <a:fillRect/>
              </a:stretch>
            </p:blipFill>
            <p:spPr bwMode="auto">
              <a:xfrm>
                <a:off x="509947" y="5056031"/>
                <a:ext cx="3487254" cy="977895"/>
              </a:xfrm>
              <a:prstGeom prst="rect">
                <a:avLst/>
              </a:prstGeom>
              <a:noFill/>
              <a:ln w="9525">
                <a:noFill/>
                <a:miter lim="800000"/>
                <a:headEnd/>
                <a:tailEnd/>
              </a:ln>
            </p:spPr>
          </p:pic>
          <p:cxnSp>
            <p:nvCxnSpPr>
              <p:cNvPr id="119886" name="Straight Connector 132"/>
              <p:cNvCxnSpPr>
                <a:cxnSpLocks noChangeShapeType="1"/>
              </p:cNvCxnSpPr>
              <p:nvPr/>
            </p:nvCxnSpPr>
            <p:spPr bwMode="auto">
              <a:xfrm>
                <a:off x="369505" y="943308"/>
                <a:ext cx="1764000" cy="0"/>
              </a:xfrm>
              <a:prstGeom prst="line">
                <a:avLst/>
              </a:prstGeom>
              <a:noFill/>
              <a:ln w="12700" algn="ctr">
                <a:solidFill>
                  <a:srgbClr val="000000"/>
                </a:solidFill>
                <a:prstDash val="dash"/>
                <a:round/>
                <a:headEnd/>
                <a:tailEnd/>
              </a:ln>
            </p:spPr>
          </p:cxnSp>
          <p:cxnSp>
            <p:nvCxnSpPr>
              <p:cNvPr id="119887" name="Straight Connector 133"/>
              <p:cNvCxnSpPr>
                <a:cxnSpLocks noChangeShapeType="1"/>
              </p:cNvCxnSpPr>
              <p:nvPr/>
            </p:nvCxnSpPr>
            <p:spPr bwMode="auto">
              <a:xfrm>
                <a:off x="369505" y="1629228"/>
                <a:ext cx="1764000" cy="0"/>
              </a:xfrm>
              <a:prstGeom prst="line">
                <a:avLst/>
              </a:prstGeom>
              <a:noFill/>
              <a:ln w="12700" algn="ctr">
                <a:solidFill>
                  <a:srgbClr val="000000"/>
                </a:solidFill>
                <a:prstDash val="dash"/>
                <a:round/>
                <a:headEnd/>
                <a:tailEnd/>
              </a:ln>
            </p:spPr>
          </p:cxnSp>
          <p:cxnSp>
            <p:nvCxnSpPr>
              <p:cNvPr id="119888" name="Straight Connector 134"/>
              <p:cNvCxnSpPr>
                <a:cxnSpLocks noChangeShapeType="1"/>
              </p:cNvCxnSpPr>
              <p:nvPr/>
            </p:nvCxnSpPr>
            <p:spPr bwMode="auto">
              <a:xfrm>
                <a:off x="369505" y="2324848"/>
                <a:ext cx="1764000" cy="0"/>
              </a:xfrm>
              <a:prstGeom prst="line">
                <a:avLst/>
              </a:prstGeom>
              <a:noFill/>
              <a:ln w="12700" algn="ctr">
                <a:solidFill>
                  <a:srgbClr val="000000"/>
                </a:solidFill>
                <a:prstDash val="dash"/>
                <a:round/>
                <a:headEnd/>
                <a:tailEnd/>
              </a:ln>
            </p:spPr>
          </p:cxnSp>
          <p:cxnSp>
            <p:nvCxnSpPr>
              <p:cNvPr id="119889" name="Straight Connector 135"/>
              <p:cNvCxnSpPr>
                <a:cxnSpLocks noChangeShapeType="1"/>
              </p:cNvCxnSpPr>
              <p:nvPr/>
            </p:nvCxnSpPr>
            <p:spPr bwMode="auto">
              <a:xfrm>
                <a:off x="369505" y="3012886"/>
                <a:ext cx="1764000" cy="0"/>
              </a:xfrm>
              <a:prstGeom prst="line">
                <a:avLst/>
              </a:prstGeom>
              <a:noFill/>
              <a:ln w="12700" algn="ctr">
                <a:solidFill>
                  <a:srgbClr val="000000"/>
                </a:solidFill>
                <a:prstDash val="dash"/>
                <a:round/>
                <a:headEnd/>
                <a:tailEnd/>
              </a:ln>
            </p:spPr>
          </p:cxnSp>
          <p:cxnSp>
            <p:nvCxnSpPr>
              <p:cNvPr id="119890" name="Straight Connector 136"/>
              <p:cNvCxnSpPr>
                <a:cxnSpLocks noChangeShapeType="1"/>
              </p:cNvCxnSpPr>
              <p:nvPr/>
            </p:nvCxnSpPr>
            <p:spPr bwMode="auto">
              <a:xfrm>
                <a:off x="369505" y="3695279"/>
                <a:ext cx="1764000" cy="0"/>
              </a:xfrm>
              <a:prstGeom prst="line">
                <a:avLst/>
              </a:prstGeom>
              <a:noFill/>
              <a:ln w="12700" algn="ctr">
                <a:solidFill>
                  <a:srgbClr val="000000"/>
                </a:solidFill>
                <a:prstDash val="dash"/>
                <a:round/>
                <a:headEnd/>
                <a:tailEnd/>
              </a:ln>
            </p:spPr>
          </p:cxnSp>
          <p:cxnSp>
            <p:nvCxnSpPr>
              <p:cNvPr id="119891" name="Straight Connector 137"/>
              <p:cNvCxnSpPr>
                <a:cxnSpLocks noChangeShapeType="1"/>
              </p:cNvCxnSpPr>
              <p:nvPr/>
            </p:nvCxnSpPr>
            <p:spPr bwMode="auto">
              <a:xfrm>
                <a:off x="369505" y="4394784"/>
                <a:ext cx="1764000" cy="0"/>
              </a:xfrm>
              <a:prstGeom prst="line">
                <a:avLst/>
              </a:prstGeom>
              <a:noFill/>
              <a:ln w="12700" algn="ctr">
                <a:solidFill>
                  <a:srgbClr val="000000"/>
                </a:solidFill>
                <a:prstDash val="dash"/>
                <a:round/>
                <a:headEnd/>
                <a:tailEnd/>
              </a:ln>
            </p:spPr>
          </p:cxnSp>
          <p:cxnSp>
            <p:nvCxnSpPr>
              <p:cNvPr id="119892" name="Straight Connector 138"/>
              <p:cNvCxnSpPr>
                <a:cxnSpLocks noChangeShapeType="1"/>
              </p:cNvCxnSpPr>
              <p:nvPr/>
            </p:nvCxnSpPr>
            <p:spPr bwMode="auto">
              <a:xfrm>
                <a:off x="369505" y="5046495"/>
                <a:ext cx="1764000" cy="0"/>
              </a:xfrm>
              <a:prstGeom prst="line">
                <a:avLst/>
              </a:prstGeom>
              <a:noFill/>
              <a:ln w="12700" algn="ctr">
                <a:solidFill>
                  <a:srgbClr val="000000"/>
                </a:solidFill>
                <a:prstDash val="dash"/>
                <a:round/>
                <a:headEnd/>
                <a:tailEnd/>
              </a:ln>
            </p:spPr>
          </p:cxnSp>
          <p:sp>
            <p:nvSpPr>
              <p:cNvPr id="141" name="TextBox 15"/>
              <p:cNvSpPr txBox="1">
                <a:spLocks noChangeArrowheads="1"/>
              </p:cNvSpPr>
              <p:nvPr/>
            </p:nvSpPr>
            <p:spPr bwMode="auto">
              <a:xfrm>
                <a:off x="285107" y="509497"/>
                <a:ext cx="355650" cy="277815"/>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200" kern="0" dirty="0">
                    <a:solidFill>
                      <a:prstClr val="black"/>
                    </a:solidFill>
                    <a:latin typeface="微软雅黑" panose="020B0503020204020204" pitchFamily="34" charset="-122"/>
                    <a:ea typeface="微软雅黑" panose="020B0503020204020204" pitchFamily="34" charset="-122"/>
                  </a:rPr>
                  <a:t>F6</a:t>
                </a:r>
              </a:p>
            </p:txBody>
          </p:sp>
          <p:sp>
            <p:nvSpPr>
              <p:cNvPr id="142" name="TextBox 16"/>
              <p:cNvSpPr txBox="1">
                <a:spLocks noChangeArrowheads="1"/>
              </p:cNvSpPr>
              <p:nvPr/>
            </p:nvSpPr>
            <p:spPr bwMode="auto">
              <a:xfrm>
                <a:off x="285107" y="1241339"/>
                <a:ext cx="355650" cy="277814"/>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200" kern="0" dirty="0">
                    <a:solidFill>
                      <a:prstClr val="black"/>
                    </a:solidFill>
                    <a:latin typeface="微软雅黑" panose="020B0503020204020204" pitchFamily="34" charset="-122"/>
                    <a:ea typeface="微软雅黑" panose="020B0503020204020204" pitchFamily="34" charset="-122"/>
                  </a:rPr>
                  <a:t>F5</a:t>
                </a:r>
              </a:p>
            </p:txBody>
          </p:sp>
          <p:sp>
            <p:nvSpPr>
              <p:cNvPr id="143" name="TextBox 17"/>
              <p:cNvSpPr txBox="1">
                <a:spLocks noChangeArrowheads="1"/>
              </p:cNvSpPr>
              <p:nvPr/>
            </p:nvSpPr>
            <p:spPr bwMode="auto">
              <a:xfrm>
                <a:off x="285107" y="2017631"/>
                <a:ext cx="355650" cy="276227"/>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200" kern="0" dirty="0">
                    <a:solidFill>
                      <a:prstClr val="black"/>
                    </a:solidFill>
                    <a:latin typeface="微软雅黑" panose="020B0503020204020204" pitchFamily="34" charset="-122"/>
                    <a:ea typeface="微软雅黑" panose="020B0503020204020204" pitchFamily="34" charset="-122"/>
                  </a:rPr>
                  <a:t>F4</a:t>
                </a:r>
              </a:p>
            </p:txBody>
          </p:sp>
          <p:sp>
            <p:nvSpPr>
              <p:cNvPr id="144" name="TextBox 18"/>
              <p:cNvSpPr txBox="1">
                <a:spLocks noChangeArrowheads="1"/>
              </p:cNvSpPr>
              <p:nvPr/>
            </p:nvSpPr>
            <p:spPr bwMode="auto">
              <a:xfrm>
                <a:off x="285107" y="2705022"/>
                <a:ext cx="355650" cy="276227"/>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200" kern="0">
                    <a:solidFill>
                      <a:prstClr val="black"/>
                    </a:solidFill>
                    <a:latin typeface="微软雅黑" panose="020B0503020204020204" pitchFamily="34" charset="-122"/>
                    <a:ea typeface="微软雅黑" panose="020B0503020204020204" pitchFamily="34" charset="-122"/>
                  </a:rPr>
                  <a:t>F3</a:t>
                </a:r>
              </a:p>
            </p:txBody>
          </p:sp>
          <p:sp>
            <p:nvSpPr>
              <p:cNvPr id="145" name="TextBox 19"/>
              <p:cNvSpPr txBox="1">
                <a:spLocks noChangeArrowheads="1"/>
              </p:cNvSpPr>
              <p:nvPr/>
            </p:nvSpPr>
            <p:spPr bwMode="auto">
              <a:xfrm>
                <a:off x="285107" y="3289225"/>
                <a:ext cx="355650" cy="277814"/>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200" kern="0">
                    <a:solidFill>
                      <a:prstClr val="black"/>
                    </a:solidFill>
                    <a:latin typeface="微软雅黑" panose="020B0503020204020204" pitchFamily="34" charset="-122"/>
                    <a:ea typeface="微软雅黑" panose="020B0503020204020204" pitchFamily="34" charset="-122"/>
                  </a:rPr>
                  <a:t>F2</a:t>
                </a:r>
              </a:p>
            </p:txBody>
          </p:sp>
          <p:sp>
            <p:nvSpPr>
              <p:cNvPr id="146" name="TextBox 20"/>
              <p:cNvSpPr txBox="1">
                <a:spLocks noChangeArrowheads="1"/>
              </p:cNvSpPr>
              <p:nvPr/>
            </p:nvSpPr>
            <p:spPr bwMode="auto">
              <a:xfrm>
                <a:off x="285107" y="3970266"/>
                <a:ext cx="355650" cy="277815"/>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200" kern="0">
                    <a:solidFill>
                      <a:prstClr val="black"/>
                    </a:solidFill>
                    <a:latin typeface="微软雅黑" panose="020B0503020204020204" pitchFamily="34" charset="-122"/>
                    <a:ea typeface="微软雅黑" panose="020B0503020204020204" pitchFamily="34" charset="-122"/>
                  </a:rPr>
                  <a:t>F1</a:t>
                </a:r>
              </a:p>
            </p:txBody>
          </p:sp>
          <p:sp>
            <p:nvSpPr>
              <p:cNvPr id="147" name="TextBox 21"/>
              <p:cNvSpPr txBox="1">
                <a:spLocks noChangeArrowheads="1"/>
              </p:cNvSpPr>
              <p:nvPr/>
            </p:nvSpPr>
            <p:spPr bwMode="auto">
              <a:xfrm>
                <a:off x="285107" y="4576694"/>
                <a:ext cx="369939" cy="277815"/>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200" kern="0">
                    <a:solidFill>
                      <a:prstClr val="black"/>
                    </a:solidFill>
                    <a:latin typeface="微软雅黑" panose="020B0503020204020204" pitchFamily="34" charset="-122"/>
                    <a:ea typeface="微软雅黑" panose="020B0503020204020204" pitchFamily="34" charset="-122"/>
                  </a:rPr>
                  <a:t>B1</a:t>
                </a:r>
              </a:p>
            </p:txBody>
          </p:sp>
          <p:sp>
            <p:nvSpPr>
              <p:cNvPr id="148" name="TextBox 22"/>
              <p:cNvSpPr txBox="1">
                <a:spLocks noChangeArrowheads="1"/>
              </p:cNvSpPr>
              <p:nvPr/>
            </p:nvSpPr>
            <p:spPr bwMode="auto">
              <a:xfrm>
                <a:off x="285107" y="5456174"/>
                <a:ext cx="369939" cy="276227"/>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200" kern="0">
                    <a:solidFill>
                      <a:prstClr val="black"/>
                    </a:solidFill>
                    <a:latin typeface="微软雅黑" panose="020B0503020204020204" pitchFamily="34" charset="-122"/>
                    <a:ea typeface="微软雅黑" panose="020B0503020204020204" pitchFamily="34" charset="-122"/>
                  </a:rPr>
                  <a:t>B2</a:t>
                </a:r>
              </a:p>
            </p:txBody>
          </p:sp>
          <p:cxnSp>
            <p:nvCxnSpPr>
              <p:cNvPr id="119901" name="Straight Connector 148"/>
              <p:cNvCxnSpPr>
                <a:cxnSpLocks noChangeShapeType="1"/>
              </p:cNvCxnSpPr>
              <p:nvPr/>
            </p:nvCxnSpPr>
            <p:spPr bwMode="auto">
              <a:xfrm>
                <a:off x="369505" y="6037253"/>
                <a:ext cx="3516695" cy="0"/>
              </a:xfrm>
              <a:prstGeom prst="line">
                <a:avLst/>
              </a:prstGeom>
              <a:noFill/>
              <a:ln w="12700" algn="ctr">
                <a:solidFill>
                  <a:srgbClr val="000000"/>
                </a:solidFill>
                <a:prstDash val="dash"/>
                <a:round/>
                <a:headEnd/>
                <a:tailEnd/>
              </a:ln>
            </p:spPr>
          </p:cxnSp>
        </p:grpSp>
        <p:grpSp>
          <p:nvGrpSpPr>
            <p:cNvPr id="119878" name="Group 172"/>
            <p:cNvGrpSpPr>
              <a:grpSpLocks/>
            </p:cNvGrpSpPr>
            <p:nvPr/>
          </p:nvGrpSpPr>
          <p:grpSpPr bwMode="auto">
            <a:xfrm>
              <a:off x="15442" y="1313988"/>
              <a:ext cx="322263" cy="3911580"/>
              <a:chOff x="2471939" y="343251"/>
              <a:chExt cx="322263" cy="3911580"/>
            </a:xfrm>
          </p:grpSpPr>
          <p:sp>
            <p:nvSpPr>
              <p:cNvPr id="174" name="TextBox 10"/>
              <p:cNvSpPr txBox="1">
                <a:spLocks noChangeArrowheads="1"/>
              </p:cNvSpPr>
              <p:nvPr/>
            </p:nvSpPr>
            <p:spPr bwMode="auto">
              <a:xfrm>
                <a:off x="2471939" y="342794"/>
                <a:ext cx="322308" cy="954092"/>
              </a:xfrm>
              <a:prstGeom prst="rect">
                <a:avLst/>
              </a:prstGeom>
              <a:noFill/>
              <a:ln>
                <a:noFill/>
              </a:ln>
              <a:extLst/>
            </p:spPr>
            <p:txBody>
              <a:bodyPr>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algn="ctr" defTabSz="914400" eaLnBrk="0" hangingPunct="0">
                  <a:defRPr/>
                </a:pPr>
                <a:r>
                  <a:rPr lang="zh-CN" altLang="en-US" sz="1400" kern="0" dirty="0" smtClean="0">
                    <a:solidFill>
                      <a:prstClr val="black"/>
                    </a:solidFill>
                    <a:latin typeface="微软雅黑" pitchFamily="34" charset="-122"/>
                    <a:ea typeface="微软雅黑" pitchFamily="34" charset="-122"/>
                  </a:rPr>
                  <a:t>协同创新</a:t>
                </a:r>
                <a:endParaRPr lang="en-US" altLang="zh-CN" sz="1400" kern="0" dirty="0" smtClean="0">
                  <a:solidFill>
                    <a:prstClr val="black"/>
                  </a:solidFill>
                  <a:latin typeface="微软雅黑" pitchFamily="34" charset="-122"/>
                  <a:ea typeface="微软雅黑" pitchFamily="34" charset="-122"/>
                </a:endParaRPr>
              </a:p>
            </p:txBody>
          </p:sp>
          <p:sp>
            <p:nvSpPr>
              <p:cNvPr id="175" name="TextBox 11"/>
              <p:cNvSpPr txBox="1">
                <a:spLocks noChangeArrowheads="1"/>
              </p:cNvSpPr>
              <p:nvPr/>
            </p:nvSpPr>
            <p:spPr bwMode="auto">
              <a:xfrm>
                <a:off x="2471939" y="3300322"/>
                <a:ext cx="322308" cy="954093"/>
              </a:xfrm>
              <a:prstGeom prst="rect">
                <a:avLst/>
              </a:prstGeom>
              <a:noFill/>
              <a:ln>
                <a:noFill/>
              </a:ln>
              <a:extLst/>
            </p:spPr>
            <p:txBody>
              <a:bodyPr>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algn="ctr" defTabSz="914400" eaLnBrk="0" hangingPunct="0">
                  <a:defRPr/>
                </a:pPr>
                <a:r>
                  <a:rPr lang="zh-CN" altLang="en-US" sz="1400" kern="0" dirty="0">
                    <a:solidFill>
                      <a:prstClr val="black"/>
                    </a:solidFill>
                    <a:latin typeface="微软雅黑" pitchFamily="34" charset="-122"/>
                    <a:ea typeface="微软雅黑" pitchFamily="34" charset="-122"/>
                  </a:rPr>
                  <a:t>基础</a:t>
                </a:r>
                <a:r>
                  <a:rPr lang="zh-CN" altLang="en-US" sz="1400" kern="0" dirty="0" smtClean="0">
                    <a:solidFill>
                      <a:prstClr val="black"/>
                    </a:solidFill>
                    <a:latin typeface="微软雅黑" pitchFamily="34" charset="-122"/>
                    <a:ea typeface="微软雅黑" pitchFamily="34" charset="-122"/>
                  </a:rPr>
                  <a:t>训练</a:t>
                </a:r>
                <a:endParaRPr lang="en-US" altLang="zh-CN" sz="1400" kern="0" dirty="0" smtClean="0">
                  <a:solidFill>
                    <a:prstClr val="black"/>
                  </a:solidFill>
                  <a:latin typeface="微软雅黑" pitchFamily="34" charset="-122"/>
                  <a:ea typeface="微软雅黑" pitchFamily="34" charset="-122"/>
                </a:endParaRPr>
              </a:p>
            </p:txBody>
          </p:sp>
          <p:cxnSp>
            <p:nvCxnSpPr>
              <p:cNvPr id="119881" name="Straight Arrow Connector 175"/>
              <p:cNvCxnSpPr>
                <a:cxnSpLocks noChangeShapeType="1"/>
                <a:stCxn id="175" idx="0"/>
                <a:endCxn id="174" idx="2"/>
              </p:cNvCxnSpPr>
              <p:nvPr/>
            </p:nvCxnSpPr>
            <p:spPr bwMode="auto">
              <a:xfrm flipV="1">
                <a:off x="2633071" y="1297358"/>
                <a:ext cx="0" cy="2003366"/>
              </a:xfrm>
              <a:prstGeom prst="straightConnector1">
                <a:avLst/>
              </a:prstGeom>
              <a:noFill/>
              <a:ln w="19050" algn="ctr">
                <a:solidFill>
                  <a:srgbClr val="4F81BD"/>
                </a:solidFill>
                <a:round/>
                <a:headEnd/>
                <a:tailEnd type="triangle" w="med" len="med"/>
              </a:ln>
            </p:spPr>
          </p:cxnSp>
        </p:grpSp>
      </p:grpSp>
      <p:sp>
        <p:nvSpPr>
          <p:cNvPr id="119876" name="Slide Number Placeholder 2"/>
          <p:cNvSpPr>
            <a:spLocks noGrp="1"/>
          </p:cNvSpPr>
          <p:nvPr>
            <p:ph type="sldNum" sz="quarter" idx="12"/>
          </p:nvPr>
        </p:nvSpPr>
        <p:spPr/>
        <p:txBody>
          <a:bodyPr/>
          <a:lstStyle/>
          <a:p>
            <a:pPr fontAlgn="base">
              <a:spcBef>
                <a:spcPct val="0"/>
              </a:spcBef>
              <a:spcAft>
                <a:spcPct val="0"/>
              </a:spcAft>
              <a:defRPr/>
            </a:pPr>
            <a:fld id="{DC48F4FF-FD38-41B5-8957-8CC62210CF37}" type="slidenum">
              <a:rPr lang="en-US" altLang="zh-CN" smtClean="0"/>
              <a:pPr fontAlgn="base">
                <a:spcBef>
                  <a:spcPct val="0"/>
                </a:spcBef>
                <a:spcAft>
                  <a:spcPct val="0"/>
                </a:spcAft>
                <a:defRPr/>
              </a:pPr>
              <a:t>20</a:t>
            </a:fld>
            <a:endParaRPr lang="en-US" altLang="zh-CN"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Content Placeholder 2"/>
          <p:cNvSpPr>
            <a:spLocks noGrp="1"/>
          </p:cNvSpPr>
          <p:nvPr>
            <p:ph sz="half" idx="1"/>
          </p:nvPr>
        </p:nvSpPr>
        <p:spPr/>
        <p:txBody>
          <a:bodyPr/>
          <a:lstStyle/>
          <a:p>
            <a:pPr>
              <a:lnSpc>
                <a:spcPct val="120000"/>
              </a:lnSpc>
              <a:spcBef>
                <a:spcPct val="0"/>
              </a:spcBef>
            </a:pPr>
            <a:r>
              <a:rPr lang="zh-CN" altLang="en-US" sz="2100" b="1" u="sng" dirty="0" smtClean="0">
                <a:solidFill>
                  <a:srgbClr val="002060"/>
                </a:solidFill>
                <a:latin typeface="微软雅黑" pitchFamily="34" charset="-122"/>
                <a:ea typeface="微软雅黑" pitchFamily="34" charset="-122"/>
                <a:cs typeface="Heiti SC Light"/>
              </a:rPr>
              <a:t>总体空间环境设计</a:t>
            </a:r>
            <a:endParaRPr lang="en-US" altLang="zh-CN" sz="2100" b="1" u="sng" dirty="0" smtClean="0">
              <a:solidFill>
                <a:srgbClr val="002060"/>
              </a:solidFill>
              <a:latin typeface="微软雅黑" pitchFamily="34" charset="-122"/>
              <a:ea typeface="微软雅黑" pitchFamily="34" charset="-122"/>
              <a:cs typeface="Heiti SC Light"/>
            </a:endParaRPr>
          </a:p>
          <a:p>
            <a:pPr lvl="1">
              <a:lnSpc>
                <a:spcPct val="120000"/>
              </a:lnSpc>
              <a:spcBef>
                <a:spcPct val="0"/>
              </a:spcBef>
            </a:pPr>
            <a:r>
              <a:rPr lang="zh-CN" altLang="en-US" sz="1700" dirty="0" smtClean="0">
                <a:solidFill>
                  <a:srgbClr val="002060"/>
                </a:solidFill>
                <a:latin typeface="微软雅黑" pitchFamily="34" charset="-122"/>
                <a:ea typeface="微软雅黑" pitchFamily="34" charset="-122"/>
                <a:cs typeface="Heiti SC Light"/>
              </a:rPr>
              <a:t>开放空间服务体验设计</a:t>
            </a:r>
            <a:endParaRPr lang="en-US" altLang="zh-CN" sz="1700" dirty="0" smtClean="0">
              <a:solidFill>
                <a:srgbClr val="002060"/>
              </a:solidFill>
              <a:latin typeface="微软雅黑" pitchFamily="34" charset="-122"/>
              <a:ea typeface="微软雅黑" pitchFamily="34" charset="-122"/>
              <a:cs typeface="Heiti SC Light"/>
            </a:endParaRPr>
          </a:p>
          <a:p>
            <a:pPr lvl="1">
              <a:lnSpc>
                <a:spcPct val="120000"/>
              </a:lnSpc>
              <a:spcBef>
                <a:spcPct val="0"/>
              </a:spcBef>
            </a:pPr>
            <a:r>
              <a:rPr lang="zh-CN" altLang="en-US" sz="1700" dirty="0" smtClean="0">
                <a:solidFill>
                  <a:srgbClr val="002060"/>
                </a:solidFill>
                <a:latin typeface="微软雅黑" pitchFamily="34" charset="-122"/>
                <a:ea typeface="微软雅黑" pitchFamily="34" charset="-122"/>
                <a:cs typeface="Heiti SC Light"/>
              </a:rPr>
              <a:t>整体制造空间的环境设计</a:t>
            </a:r>
            <a:endParaRPr lang="en-US" altLang="zh-CN" sz="1700" dirty="0">
              <a:solidFill>
                <a:srgbClr val="002060"/>
              </a:solidFill>
              <a:latin typeface="微软雅黑" pitchFamily="34" charset="-122"/>
              <a:ea typeface="微软雅黑" pitchFamily="34" charset="-122"/>
              <a:cs typeface="Heiti SC Light"/>
            </a:endParaRPr>
          </a:p>
          <a:p>
            <a:pPr>
              <a:lnSpc>
                <a:spcPct val="120000"/>
              </a:lnSpc>
              <a:spcBef>
                <a:spcPct val="0"/>
              </a:spcBef>
            </a:pPr>
            <a:r>
              <a:rPr lang="zh-CN" altLang="en-US" sz="2100" b="1" u="sng" dirty="0" smtClean="0">
                <a:solidFill>
                  <a:srgbClr val="002060"/>
                </a:solidFill>
                <a:latin typeface="微软雅黑" pitchFamily="34" charset="-122"/>
                <a:ea typeface="微软雅黑" pitchFamily="34" charset="-122"/>
                <a:cs typeface="Heiti SC Light"/>
              </a:rPr>
              <a:t>创客空间模块设计</a:t>
            </a:r>
            <a:endParaRPr lang="en-US" altLang="zh-CN" sz="2100" b="1" u="sng" dirty="0">
              <a:solidFill>
                <a:srgbClr val="002060"/>
              </a:solidFill>
              <a:latin typeface="微软雅黑" pitchFamily="34" charset="-122"/>
              <a:ea typeface="微软雅黑" pitchFamily="34" charset="-122"/>
              <a:cs typeface="Heiti SC Light"/>
            </a:endParaRPr>
          </a:p>
          <a:p>
            <a:pPr lvl="1">
              <a:lnSpc>
                <a:spcPct val="120000"/>
              </a:lnSpc>
              <a:spcBef>
                <a:spcPct val="0"/>
              </a:spcBef>
            </a:pPr>
            <a:r>
              <a:rPr lang="zh-CN" altLang="en-US" sz="1700" dirty="0" smtClean="0">
                <a:solidFill>
                  <a:srgbClr val="002060"/>
                </a:solidFill>
                <a:latin typeface="微软雅黑" pitchFamily="34" charset="-122"/>
                <a:ea typeface="微软雅黑" pitchFamily="34" charset="-122"/>
                <a:cs typeface="Heiti SC Light"/>
              </a:rPr>
              <a:t>创客空间的布局、环境与家具模块设计</a:t>
            </a:r>
            <a:endParaRPr lang="en-US" altLang="zh-CN" sz="1700" dirty="0" smtClean="0">
              <a:solidFill>
                <a:srgbClr val="002060"/>
              </a:solidFill>
              <a:latin typeface="微软雅黑" pitchFamily="34" charset="-122"/>
              <a:ea typeface="微软雅黑" pitchFamily="34" charset="-122"/>
              <a:cs typeface="Heiti SC Light"/>
            </a:endParaRPr>
          </a:p>
          <a:p>
            <a:pPr lvl="1">
              <a:lnSpc>
                <a:spcPct val="120000"/>
              </a:lnSpc>
              <a:spcBef>
                <a:spcPct val="0"/>
              </a:spcBef>
            </a:pPr>
            <a:r>
              <a:rPr lang="zh-CN" altLang="en-US" sz="1700" dirty="0" smtClean="0">
                <a:solidFill>
                  <a:srgbClr val="002060"/>
                </a:solidFill>
                <a:latin typeface="微软雅黑" pitchFamily="34" charset="-122"/>
                <a:ea typeface="微软雅黑" pitchFamily="34" charset="-122"/>
                <a:cs typeface="Heiti SC Light"/>
              </a:rPr>
              <a:t>空间物联网模块</a:t>
            </a:r>
            <a:endParaRPr lang="en-US" altLang="zh-CN" sz="1700" dirty="0" smtClean="0">
              <a:solidFill>
                <a:srgbClr val="002060"/>
              </a:solidFill>
              <a:latin typeface="微软雅黑" pitchFamily="34" charset="-122"/>
              <a:ea typeface="微软雅黑" pitchFamily="34" charset="-122"/>
              <a:cs typeface="Heiti SC Light"/>
            </a:endParaRPr>
          </a:p>
          <a:p>
            <a:pPr>
              <a:lnSpc>
                <a:spcPct val="120000"/>
              </a:lnSpc>
              <a:spcBef>
                <a:spcPct val="0"/>
              </a:spcBef>
            </a:pPr>
            <a:r>
              <a:rPr lang="zh-CN" altLang="en-US" sz="2100" b="1" u="sng" dirty="0" smtClean="0">
                <a:solidFill>
                  <a:srgbClr val="002060"/>
                </a:solidFill>
                <a:latin typeface="微软雅黑" pitchFamily="34" charset="-122"/>
                <a:ea typeface="微软雅黑" pitchFamily="34" charset="-122"/>
                <a:cs typeface="Heiti SC Light"/>
              </a:rPr>
              <a:t>展示系统设计</a:t>
            </a:r>
            <a:endParaRPr lang="en-US" altLang="zh-CN" sz="2100" b="1" u="sng" dirty="0">
              <a:solidFill>
                <a:srgbClr val="002060"/>
              </a:solidFill>
              <a:latin typeface="微软雅黑" pitchFamily="34" charset="-122"/>
              <a:ea typeface="微软雅黑" pitchFamily="34" charset="-122"/>
              <a:cs typeface="Heiti SC Light"/>
            </a:endParaRPr>
          </a:p>
          <a:p>
            <a:pPr lvl="1">
              <a:lnSpc>
                <a:spcPct val="120000"/>
              </a:lnSpc>
              <a:spcBef>
                <a:spcPct val="0"/>
              </a:spcBef>
            </a:pPr>
            <a:r>
              <a:rPr lang="zh-CN" altLang="en-US" sz="1700" dirty="0" smtClean="0">
                <a:solidFill>
                  <a:srgbClr val="002060"/>
                </a:solidFill>
                <a:latin typeface="微软雅黑" pitchFamily="34" charset="-122"/>
                <a:ea typeface="微软雅黑" pitchFamily="34" charset="-122"/>
                <a:cs typeface="Heiti SC Light"/>
              </a:rPr>
              <a:t>为创客实践与交流活动提供支持的交互展示与陈列设计</a:t>
            </a:r>
            <a:endParaRPr lang="en-US" altLang="zh-CN" sz="1700" dirty="0" smtClean="0">
              <a:solidFill>
                <a:srgbClr val="002060"/>
              </a:solidFill>
              <a:latin typeface="微软雅黑" pitchFamily="34" charset="-122"/>
              <a:ea typeface="微软雅黑" pitchFamily="34" charset="-122"/>
              <a:cs typeface="Heiti SC Light"/>
            </a:endParaRPr>
          </a:p>
          <a:p>
            <a:pPr lvl="1">
              <a:lnSpc>
                <a:spcPct val="120000"/>
              </a:lnSpc>
              <a:spcBef>
                <a:spcPct val="0"/>
              </a:spcBef>
            </a:pPr>
            <a:r>
              <a:rPr lang="zh-CN" altLang="en-US" sz="1700" dirty="0" smtClean="0">
                <a:solidFill>
                  <a:srgbClr val="002060"/>
                </a:solidFill>
                <a:latin typeface="微软雅黑" pitchFamily="34" charset="-122"/>
                <a:ea typeface="微软雅黑" pitchFamily="34" charset="-122"/>
                <a:cs typeface="Heiti SC Light"/>
              </a:rPr>
              <a:t>交互信息查询系统与装置</a:t>
            </a:r>
            <a:endParaRPr lang="en-US" altLang="zh-CN" sz="1700" dirty="0" smtClean="0">
              <a:solidFill>
                <a:srgbClr val="002060"/>
              </a:solidFill>
              <a:latin typeface="微软雅黑" pitchFamily="34" charset="-122"/>
              <a:ea typeface="微软雅黑" pitchFamily="34" charset="-122"/>
              <a:cs typeface="Heiti SC Light"/>
            </a:endParaRPr>
          </a:p>
          <a:p>
            <a:pPr marL="33337" indent="0">
              <a:lnSpc>
                <a:spcPct val="120000"/>
              </a:lnSpc>
              <a:spcBef>
                <a:spcPct val="0"/>
              </a:spcBef>
            </a:pPr>
            <a:r>
              <a:rPr lang="zh-CN" altLang="en-US" sz="2000" b="1" dirty="0" smtClean="0">
                <a:solidFill>
                  <a:srgbClr val="002060"/>
                </a:solidFill>
                <a:latin typeface="微软雅黑" pitchFamily="34" charset="-122"/>
                <a:ea typeface="微软雅黑" pitchFamily="34" charset="-122"/>
                <a:cs typeface="Heiti SC Light"/>
              </a:rPr>
              <a:t>   </a:t>
            </a:r>
            <a:r>
              <a:rPr lang="zh-CN" altLang="en-US" sz="2000" b="1" u="sng" dirty="0" smtClean="0">
                <a:solidFill>
                  <a:srgbClr val="002060"/>
                </a:solidFill>
                <a:latin typeface="微软雅黑" pitchFamily="34" charset="-122"/>
                <a:ea typeface="微软雅黑" pitchFamily="34" charset="-122"/>
                <a:cs typeface="Heiti SC Light"/>
              </a:rPr>
              <a:t>拓展空间与设施设计</a:t>
            </a:r>
            <a:endParaRPr lang="en-US" altLang="zh-CN" sz="2000" b="1" u="sng" dirty="0" smtClean="0">
              <a:solidFill>
                <a:srgbClr val="002060"/>
              </a:solidFill>
              <a:latin typeface="微软雅黑" pitchFamily="34" charset="-122"/>
              <a:ea typeface="微软雅黑" pitchFamily="34" charset="-122"/>
              <a:cs typeface="Heiti SC Light"/>
            </a:endParaRPr>
          </a:p>
          <a:p>
            <a:pPr lvl="1">
              <a:lnSpc>
                <a:spcPct val="120000"/>
              </a:lnSpc>
              <a:spcBef>
                <a:spcPct val="0"/>
              </a:spcBef>
            </a:pPr>
            <a:r>
              <a:rPr lang="zh-CN" altLang="en-US" sz="1700" dirty="0" smtClean="0">
                <a:solidFill>
                  <a:srgbClr val="002060"/>
                </a:solidFill>
                <a:latin typeface="微软雅黑" pitchFamily="34" charset="-122"/>
                <a:ea typeface="微软雅黑" pitchFamily="34" charset="-122"/>
                <a:cs typeface="Heiti SC Light"/>
              </a:rPr>
              <a:t>可移动与组合的空间模块</a:t>
            </a:r>
          </a:p>
          <a:p>
            <a:pPr lvl="1">
              <a:lnSpc>
                <a:spcPct val="120000"/>
              </a:lnSpc>
              <a:spcBef>
                <a:spcPct val="0"/>
              </a:spcBef>
            </a:pPr>
            <a:r>
              <a:rPr lang="zh-CN" altLang="en-US" sz="1700" dirty="0" smtClean="0">
                <a:solidFill>
                  <a:srgbClr val="002060"/>
                </a:solidFill>
                <a:latin typeface="微软雅黑" pitchFamily="34" charset="-122"/>
                <a:ea typeface="微软雅黑" pitchFamily="34" charset="-122"/>
                <a:cs typeface="Heiti SC Light"/>
              </a:rPr>
              <a:t>分布式创客小组活动模块</a:t>
            </a:r>
            <a:endParaRPr lang="en-US" altLang="zh-CN" sz="1700" dirty="0" smtClean="0">
              <a:solidFill>
                <a:srgbClr val="002060"/>
              </a:solidFill>
              <a:latin typeface="微软雅黑" pitchFamily="34" charset="-122"/>
              <a:ea typeface="微软雅黑" pitchFamily="34" charset="-122"/>
              <a:cs typeface="Heiti SC Light"/>
            </a:endParaRPr>
          </a:p>
        </p:txBody>
      </p:sp>
      <p:sp>
        <p:nvSpPr>
          <p:cNvPr id="121858" name="Slide Number Placeholder 1"/>
          <p:cNvSpPr>
            <a:spLocks noGrp="1"/>
          </p:cNvSpPr>
          <p:nvPr>
            <p:ph type="sldNum" sz="quarter" idx="12"/>
          </p:nvPr>
        </p:nvSpPr>
        <p:spPr/>
        <p:txBody>
          <a:bodyPr/>
          <a:lstStyle/>
          <a:p>
            <a:pPr fontAlgn="base">
              <a:spcBef>
                <a:spcPct val="0"/>
              </a:spcBef>
              <a:spcAft>
                <a:spcPct val="0"/>
              </a:spcAft>
              <a:defRPr/>
            </a:pPr>
            <a:fld id="{31B30C2A-7587-4F72-A677-B3CA5774D53D}" type="slidenum">
              <a:rPr lang="en-US" altLang="zh-CN" smtClean="0"/>
              <a:pPr fontAlgn="base">
                <a:spcBef>
                  <a:spcPct val="0"/>
                </a:spcBef>
                <a:spcAft>
                  <a:spcPct val="0"/>
                </a:spcAft>
                <a:defRPr/>
              </a:pPr>
              <a:t>21</a:t>
            </a:fld>
            <a:endParaRPr lang="en-US" altLang="zh-CN" smtClean="0"/>
          </a:p>
        </p:txBody>
      </p:sp>
      <p:sp>
        <p:nvSpPr>
          <p:cNvPr id="121859" name="Title 1"/>
          <p:cNvSpPr txBox="1">
            <a:spLocks/>
          </p:cNvSpPr>
          <p:nvPr/>
        </p:nvSpPr>
        <p:spPr bwMode="auto">
          <a:xfrm>
            <a:off x="539750" y="260350"/>
            <a:ext cx="6337300" cy="538163"/>
          </a:xfrm>
          <a:prstGeom prst="rect">
            <a:avLst/>
          </a:prstGeom>
          <a:noFill/>
          <a:ln w="9525">
            <a:noFill/>
            <a:miter lim="800000"/>
            <a:headEnd/>
            <a:tailEnd/>
          </a:ln>
        </p:spPr>
        <p:txBody>
          <a:bodyPr anchor="b"/>
          <a:lstStyle/>
          <a:p>
            <a:pPr eaLnBrk="0" hangingPunct="0"/>
            <a:r>
              <a:rPr lang="zh-CN" altLang="en-US" sz="2400" dirty="0">
                <a:solidFill>
                  <a:srgbClr val="FF0000"/>
                </a:solidFill>
                <a:latin typeface="微软雅黑" pitchFamily="34" charset="-122"/>
                <a:ea typeface="微软雅黑" pitchFamily="34" charset="-122"/>
              </a:rPr>
              <a:t>环</a:t>
            </a:r>
            <a:r>
              <a:rPr lang="en-US" altLang="zh-CN" sz="2400" dirty="0">
                <a:solidFill>
                  <a:srgbClr val="FF0000"/>
                </a:solidFill>
                <a:latin typeface="微软雅黑" pitchFamily="34" charset="-122"/>
                <a:ea typeface="微软雅黑" pitchFamily="34" charset="-122"/>
              </a:rPr>
              <a:t>—</a:t>
            </a:r>
            <a:r>
              <a:rPr lang="en-US" altLang="zh-CN" sz="2400" dirty="0" smtClean="0">
                <a:solidFill>
                  <a:srgbClr val="FF0000"/>
                </a:solidFill>
                <a:latin typeface="微软雅黑" pitchFamily="34" charset="-122"/>
                <a:ea typeface="微软雅黑" pitchFamily="34" charset="-122"/>
              </a:rPr>
              <a:t>—</a:t>
            </a:r>
            <a:r>
              <a:rPr lang="zh-CN" altLang="en-US" sz="2400" dirty="0" smtClean="0">
                <a:solidFill>
                  <a:srgbClr val="FF0000"/>
                </a:solidFill>
                <a:latin typeface="微软雅黑" pitchFamily="34" charset="-122"/>
                <a:ea typeface="微软雅黑" pitchFamily="34" charset="-122"/>
              </a:rPr>
              <a:t>空间</a:t>
            </a:r>
            <a:r>
              <a:rPr lang="en-US" altLang="en-US" sz="2400" dirty="0" smtClean="0">
                <a:solidFill>
                  <a:srgbClr val="FF0000"/>
                </a:solidFill>
                <a:latin typeface="微软雅黑" pitchFamily="34" charset="-122"/>
                <a:ea typeface="微软雅黑" pitchFamily="34" charset="-122"/>
              </a:rPr>
              <a:t>环境与展示系统</a:t>
            </a:r>
            <a:r>
              <a:rPr lang="zh-CN" altLang="en-US" sz="2400" dirty="0" smtClean="0">
                <a:solidFill>
                  <a:srgbClr val="FF0000"/>
                </a:solidFill>
                <a:latin typeface="微软雅黑" pitchFamily="34" charset="-122"/>
                <a:ea typeface="微软雅黑" pitchFamily="34" charset="-122"/>
              </a:rPr>
              <a:t>设计与研发</a:t>
            </a:r>
            <a:endParaRPr lang="zh-CN" altLang="en-US" sz="2400" dirty="0">
              <a:solidFill>
                <a:srgbClr val="FF0000"/>
              </a:solidFill>
              <a:latin typeface="微软雅黑" pitchFamily="34" charset="-122"/>
              <a:ea typeface="微软雅黑" pitchFamily="34" charset="-122"/>
            </a:endParaRPr>
          </a:p>
        </p:txBody>
      </p:sp>
      <p:pic>
        <p:nvPicPr>
          <p:cNvPr id="6" name="Picture 5" descr="3.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30764" y="1662070"/>
            <a:ext cx="3321293" cy="1593183"/>
          </a:xfrm>
          <a:prstGeom prst="rect">
            <a:avLst/>
          </a:prstGeom>
        </p:spPr>
      </p:pic>
      <p:pic>
        <p:nvPicPr>
          <p:cNvPr id="8" name="Picture 7"/>
          <p:cNvPicPr>
            <a:picLocks noChangeAspect="1"/>
          </p:cNvPicPr>
          <p:nvPr/>
        </p:nvPicPr>
        <p:blipFill>
          <a:blip r:embed="rId4"/>
          <a:stretch>
            <a:fillRect/>
          </a:stretch>
        </p:blipFill>
        <p:spPr>
          <a:xfrm>
            <a:off x="5430763" y="3255253"/>
            <a:ext cx="3321293" cy="2472517"/>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Content Placeholder 2"/>
          <p:cNvSpPr>
            <a:spLocks noGrp="1"/>
          </p:cNvSpPr>
          <p:nvPr>
            <p:ph sz="half" idx="1"/>
          </p:nvPr>
        </p:nvSpPr>
        <p:spPr/>
        <p:txBody>
          <a:bodyPr/>
          <a:lstStyle/>
          <a:p>
            <a:pPr>
              <a:lnSpc>
                <a:spcPct val="120000"/>
              </a:lnSpc>
              <a:spcBef>
                <a:spcPct val="0"/>
              </a:spcBef>
            </a:pPr>
            <a:r>
              <a:rPr lang="zh-CN" altLang="en-US" sz="2100" b="1" u="sng" dirty="0" smtClean="0">
                <a:solidFill>
                  <a:srgbClr val="002060"/>
                </a:solidFill>
                <a:latin typeface="微软雅黑" pitchFamily="34" charset="-122"/>
                <a:ea typeface="微软雅黑" pitchFamily="34" charset="-122"/>
                <a:cs typeface="Heiti SC Light"/>
              </a:rPr>
              <a:t>空间品牌形象设计</a:t>
            </a:r>
            <a:endParaRPr lang="en-US" altLang="zh-CN" sz="2100" b="1" u="sng" dirty="0" smtClean="0">
              <a:solidFill>
                <a:srgbClr val="002060"/>
              </a:solidFill>
              <a:latin typeface="微软雅黑" pitchFamily="34" charset="-122"/>
              <a:ea typeface="微软雅黑" pitchFamily="34" charset="-122"/>
              <a:cs typeface="Heiti SC Light"/>
            </a:endParaRPr>
          </a:p>
          <a:p>
            <a:pPr>
              <a:lnSpc>
                <a:spcPct val="120000"/>
              </a:lnSpc>
              <a:spcBef>
                <a:spcPct val="0"/>
              </a:spcBef>
            </a:pPr>
            <a:endParaRPr lang="en-US" altLang="zh-CN" sz="2100" b="1" u="sng" dirty="0" smtClean="0">
              <a:solidFill>
                <a:srgbClr val="002060"/>
              </a:solidFill>
              <a:latin typeface="微软雅黑" pitchFamily="34" charset="-122"/>
              <a:ea typeface="微软雅黑" pitchFamily="34" charset="-122"/>
              <a:cs typeface="Heiti SC Light"/>
            </a:endParaRPr>
          </a:p>
          <a:p>
            <a:pPr>
              <a:lnSpc>
                <a:spcPct val="120000"/>
              </a:lnSpc>
              <a:spcBef>
                <a:spcPct val="0"/>
              </a:spcBef>
            </a:pPr>
            <a:r>
              <a:rPr lang="zh-CN" altLang="en-US" sz="2100" b="1" u="sng" dirty="0" smtClean="0">
                <a:solidFill>
                  <a:srgbClr val="002060"/>
                </a:solidFill>
                <a:latin typeface="微软雅黑" pitchFamily="34" charset="-122"/>
                <a:ea typeface="微软雅黑" pitchFamily="34" charset="-122"/>
                <a:cs typeface="Heiti SC Light"/>
              </a:rPr>
              <a:t>大楼外立面形象设计</a:t>
            </a:r>
            <a:endParaRPr lang="en-US" altLang="zh-CN" sz="2100" dirty="0" smtClean="0">
              <a:solidFill>
                <a:srgbClr val="002060"/>
              </a:solidFill>
              <a:latin typeface="微软雅黑" pitchFamily="34" charset="-122"/>
              <a:ea typeface="微软雅黑" pitchFamily="34" charset="-122"/>
              <a:cs typeface="Heiti SC Light"/>
            </a:endParaRPr>
          </a:p>
          <a:p>
            <a:pPr lvl="1">
              <a:lnSpc>
                <a:spcPct val="120000"/>
              </a:lnSpc>
              <a:spcBef>
                <a:spcPct val="0"/>
              </a:spcBef>
            </a:pPr>
            <a:r>
              <a:rPr lang="zh-CN" altLang="en-US" sz="1700" dirty="0" smtClean="0">
                <a:solidFill>
                  <a:srgbClr val="002060"/>
                </a:solidFill>
                <a:latin typeface="微软雅黑" pitchFamily="34" charset="-122"/>
                <a:ea typeface="微软雅黑" pitchFamily="34" charset="-122"/>
                <a:cs typeface="Heiti SC Light"/>
              </a:rPr>
              <a:t>李兆基科技大楼北、西立面外墙动态展现最新项目等内容</a:t>
            </a:r>
            <a:endParaRPr lang="en-US" altLang="zh-CN" sz="1700" dirty="0" smtClean="0">
              <a:solidFill>
                <a:srgbClr val="002060"/>
              </a:solidFill>
              <a:latin typeface="微软雅黑" pitchFamily="34" charset="-122"/>
              <a:ea typeface="微软雅黑" pitchFamily="34" charset="-122"/>
              <a:cs typeface="Heiti SC Light"/>
            </a:endParaRPr>
          </a:p>
          <a:p>
            <a:pPr>
              <a:lnSpc>
                <a:spcPct val="120000"/>
              </a:lnSpc>
              <a:spcBef>
                <a:spcPct val="0"/>
              </a:spcBef>
            </a:pPr>
            <a:r>
              <a:rPr lang="zh-CN" altLang="en-US" sz="2100" b="1" u="sng" dirty="0" smtClean="0">
                <a:solidFill>
                  <a:srgbClr val="002060"/>
                </a:solidFill>
                <a:latin typeface="微软雅黑" pitchFamily="34" charset="-122"/>
                <a:ea typeface="微软雅黑" pitchFamily="34" charset="-122"/>
                <a:cs typeface="Heiti SC Light"/>
              </a:rPr>
              <a:t>空间导航系统设计</a:t>
            </a:r>
            <a:endParaRPr lang="en-US" altLang="zh-CN" sz="2100" dirty="0" smtClean="0">
              <a:solidFill>
                <a:srgbClr val="002060"/>
              </a:solidFill>
              <a:latin typeface="微软雅黑" pitchFamily="34" charset="-122"/>
              <a:ea typeface="微软雅黑" pitchFamily="34" charset="-122"/>
              <a:cs typeface="Heiti SC Light"/>
            </a:endParaRPr>
          </a:p>
          <a:p>
            <a:pPr lvl="1">
              <a:lnSpc>
                <a:spcPct val="120000"/>
              </a:lnSpc>
              <a:spcBef>
                <a:spcPct val="0"/>
              </a:spcBef>
            </a:pPr>
            <a:r>
              <a:rPr lang="zh-CN" altLang="en-US" sz="1700" dirty="0" smtClean="0">
                <a:solidFill>
                  <a:srgbClr val="002060"/>
                </a:solidFill>
                <a:latin typeface="微软雅黑" pitchFamily="34" charset="-122"/>
                <a:ea typeface="微软雅黑" pitchFamily="34" charset="-122"/>
                <a:cs typeface="Heiti SC Light"/>
              </a:rPr>
              <a:t>为初访者提供信息指示系统</a:t>
            </a:r>
            <a:endParaRPr lang="zh-CN" altLang="en-US" sz="1400" dirty="0" smtClean="0">
              <a:solidFill>
                <a:srgbClr val="002060"/>
              </a:solidFill>
              <a:latin typeface="微软雅黑" pitchFamily="34" charset="-122"/>
              <a:ea typeface="微软雅黑" pitchFamily="34" charset="-122"/>
              <a:cs typeface="Heiti SC Light"/>
            </a:endParaRPr>
          </a:p>
          <a:p>
            <a:pPr lvl="1">
              <a:lnSpc>
                <a:spcPct val="120000"/>
              </a:lnSpc>
              <a:spcBef>
                <a:spcPct val="0"/>
              </a:spcBef>
            </a:pPr>
            <a:r>
              <a:rPr lang="zh-CN" altLang="en-US" sz="1700" dirty="0" smtClean="0">
                <a:solidFill>
                  <a:srgbClr val="002060"/>
                </a:solidFill>
                <a:latin typeface="微软雅黑" pitchFamily="34" charset="-122"/>
                <a:ea typeface="微软雅黑" pitchFamily="34" charset="-122"/>
                <a:cs typeface="Heiti SC Light"/>
              </a:rPr>
              <a:t>为空间使用者提供一套完善的导航系统界面</a:t>
            </a:r>
            <a:endParaRPr lang="en-US" altLang="zh-CN" sz="1700" dirty="0" smtClean="0">
              <a:solidFill>
                <a:srgbClr val="002060"/>
              </a:solidFill>
              <a:latin typeface="微软雅黑" pitchFamily="34" charset="-122"/>
              <a:ea typeface="微软雅黑" pitchFamily="34" charset="-122"/>
              <a:cs typeface="Heiti SC Light"/>
            </a:endParaRPr>
          </a:p>
          <a:p>
            <a:pPr>
              <a:lnSpc>
                <a:spcPct val="120000"/>
              </a:lnSpc>
              <a:spcBef>
                <a:spcPct val="0"/>
              </a:spcBef>
            </a:pPr>
            <a:r>
              <a:rPr lang="zh-CN" altLang="en-US" sz="2100" b="1" u="sng" dirty="0" smtClean="0">
                <a:solidFill>
                  <a:srgbClr val="002060"/>
                </a:solidFill>
                <a:latin typeface="微软雅黑" pitchFamily="34" charset="-122"/>
                <a:ea typeface="微软雅黑" pitchFamily="34" charset="-122"/>
                <a:cs typeface="Heiti SC Light"/>
              </a:rPr>
              <a:t>中心网站设计与制作</a:t>
            </a:r>
            <a:endParaRPr lang="en-US" altLang="zh-CN" sz="2100" dirty="0" smtClean="0">
              <a:solidFill>
                <a:srgbClr val="002060"/>
              </a:solidFill>
              <a:latin typeface="微软雅黑" pitchFamily="34" charset="-122"/>
              <a:ea typeface="微软雅黑" pitchFamily="34" charset="-122"/>
              <a:cs typeface="Heiti SC Light"/>
            </a:endParaRPr>
          </a:p>
          <a:p>
            <a:pPr lvl="1">
              <a:lnSpc>
                <a:spcPct val="120000"/>
              </a:lnSpc>
              <a:spcBef>
                <a:spcPct val="0"/>
              </a:spcBef>
            </a:pPr>
            <a:r>
              <a:rPr lang="zh-CN" altLang="en-US" sz="1700" dirty="0" smtClean="0">
                <a:solidFill>
                  <a:srgbClr val="002060"/>
                </a:solidFill>
                <a:latin typeface="微软雅黑" pitchFamily="34" charset="-122"/>
                <a:ea typeface="微软雅黑" pitchFamily="34" charset="-122"/>
                <a:cs typeface="Heiti SC Light"/>
              </a:rPr>
              <a:t>中心网站设计与前端制作</a:t>
            </a:r>
            <a:endParaRPr lang="en-US" altLang="zh-CN" sz="1700" dirty="0" smtClean="0">
              <a:solidFill>
                <a:srgbClr val="002060"/>
              </a:solidFill>
              <a:latin typeface="微软雅黑" pitchFamily="34" charset="-122"/>
              <a:ea typeface="微软雅黑" pitchFamily="34" charset="-122"/>
              <a:cs typeface="Heiti SC Light"/>
            </a:endParaRPr>
          </a:p>
        </p:txBody>
      </p:sp>
      <p:sp>
        <p:nvSpPr>
          <p:cNvPr id="121858" name="Slide Number Placeholder 1"/>
          <p:cNvSpPr>
            <a:spLocks noGrp="1"/>
          </p:cNvSpPr>
          <p:nvPr>
            <p:ph type="sldNum" sz="quarter" idx="12"/>
          </p:nvPr>
        </p:nvSpPr>
        <p:spPr/>
        <p:txBody>
          <a:bodyPr/>
          <a:lstStyle/>
          <a:p>
            <a:pPr fontAlgn="base">
              <a:spcBef>
                <a:spcPct val="0"/>
              </a:spcBef>
              <a:spcAft>
                <a:spcPct val="0"/>
              </a:spcAft>
              <a:defRPr/>
            </a:pPr>
            <a:fld id="{31B30C2A-7587-4F72-A677-B3CA5774D53D}" type="slidenum">
              <a:rPr lang="en-US" altLang="zh-CN" smtClean="0"/>
              <a:pPr fontAlgn="base">
                <a:spcBef>
                  <a:spcPct val="0"/>
                </a:spcBef>
                <a:spcAft>
                  <a:spcPct val="0"/>
                </a:spcAft>
                <a:defRPr/>
              </a:pPr>
              <a:t>22</a:t>
            </a:fld>
            <a:endParaRPr lang="en-US" altLang="zh-CN" smtClean="0"/>
          </a:p>
        </p:txBody>
      </p:sp>
      <p:sp>
        <p:nvSpPr>
          <p:cNvPr id="121859" name="Title 1"/>
          <p:cNvSpPr txBox="1">
            <a:spLocks/>
          </p:cNvSpPr>
          <p:nvPr/>
        </p:nvSpPr>
        <p:spPr bwMode="auto">
          <a:xfrm>
            <a:off x="539750" y="260350"/>
            <a:ext cx="6337300" cy="538163"/>
          </a:xfrm>
          <a:prstGeom prst="rect">
            <a:avLst/>
          </a:prstGeom>
          <a:noFill/>
          <a:ln w="9525">
            <a:noFill/>
            <a:miter lim="800000"/>
            <a:headEnd/>
            <a:tailEnd/>
          </a:ln>
        </p:spPr>
        <p:txBody>
          <a:bodyPr anchor="b"/>
          <a:lstStyle/>
          <a:p>
            <a:pPr eaLnBrk="0" hangingPunct="0"/>
            <a:r>
              <a:rPr lang="zh-CN" altLang="en-US" sz="2400">
                <a:solidFill>
                  <a:srgbClr val="CC3399"/>
                </a:solidFill>
                <a:latin typeface="微软雅黑" pitchFamily="34" charset="-122"/>
                <a:ea typeface="微软雅黑" pitchFamily="34" charset="-122"/>
              </a:rPr>
              <a:t>环</a:t>
            </a:r>
            <a:r>
              <a:rPr lang="en-US" altLang="zh-CN" sz="2400">
                <a:solidFill>
                  <a:srgbClr val="CC3399"/>
                </a:solidFill>
                <a:latin typeface="微软雅黑" pitchFamily="34" charset="-122"/>
                <a:ea typeface="微软雅黑" pitchFamily="34" charset="-122"/>
              </a:rPr>
              <a:t>——</a:t>
            </a:r>
            <a:r>
              <a:rPr lang="zh-CN" altLang="en-US" sz="2400">
                <a:solidFill>
                  <a:srgbClr val="CC3399"/>
                </a:solidFill>
                <a:latin typeface="微软雅黑" pitchFamily="34" charset="-122"/>
                <a:ea typeface="微软雅黑" pitchFamily="34" charset="-122"/>
              </a:rPr>
              <a:t>空间形象系统设计</a:t>
            </a:r>
          </a:p>
        </p:txBody>
      </p:sp>
      <p:pic>
        <p:nvPicPr>
          <p:cNvPr id="48" name="Picture 2" descr="1-030"/>
          <p:cNvPicPr>
            <a:picLocks noChangeAspect="1" noChangeArrowheads="1"/>
          </p:cNvPicPr>
          <p:nvPr/>
        </p:nvPicPr>
        <p:blipFill rotWithShape="1">
          <a:blip r:embed="rId3">
            <a:extLst/>
          </a:blip>
          <a:srcRect l="28581" t="32420" r="12474" b="18061"/>
          <a:stretch/>
        </p:blipFill>
        <p:spPr bwMode="auto">
          <a:xfrm>
            <a:off x="4863803" y="1921164"/>
            <a:ext cx="4026494" cy="2391546"/>
          </a:xfrm>
          <a:prstGeom prst="rect">
            <a:avLst/>
          </a:prstGeom>
          <a:ln>
            <a:noFill/>
          </a:ln>
          <a:effectLst>
            <a:softEdge rad="112500"/>
          </a:effectLst>
          <a:extLst/>
        </p:spPr>
      </p:pic>
    </p:spTree>
    <p:extLst>
      <p:ext uri="{BB962C8B-B14F-4D97-AF65-F5344CB8AC3E}">
        <p14:creationId xmlns:p14="http://schemas.microsoft.com/office/powerpoint/2010/main" val="1592008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extBox 2"/>
          <p:cNvSpPr txBox="1">
            <a:spLocks noChangeArrowheads="1"/>
          </p:cNvSpPr>
          <p:nvPr/>
        </p:nvSpPr>
        <p:spPr bwMode="auto">
          <a:xfrm>
            <a:off x="3992563" y="3906838"/>
            <a:ext cx="1198562" cy="460375"/>
          </a:xfrm>
          <a:prstGeom prst="rect">
            <a:avLst/>
          </a:prstGeom>
          <a:noFill/>
          <a:ln w="9525">
            <a:noFill/>
            <a:miter lim="800000"/>
            <a:headEnd/>
            <a:tailEnd/>
          </a:ln>
        </p:spPr>
        <p:txBody>
          <a:bodyPr>
            <a:spAutoFit/>
          </a:bodyPr>
          <a:lstStyle/>
          <a:p>
            <a:r>
              <a:rPr lang="zh-CN" altLang="en-US" sz="2400" b="1">
                <a:latin typeface="微软雅黑" pitchFamily="34" charset="-122"/>
                <a:ea typeface="微软雅黑" pitchFamily="34" charset="-122"/>
              </a:rPr>
              <a:t>云制造</a:t>
            </a:r>
            <a:endParaRPr lang="en-US" altLang="zh-CN" sz="2400" b="1">
              <a:latin typeface="微软雅黑" pitchFamily="34" charset="-122"/>
              <a:ea typeface="微软雅黑" pitchFamily="34" charset="-122"/>
            </a:endParaRPr>
          </a:p>
        </p:txBody>
      </p:sp>
      <p:pic>
        <p:nvPicPr>
          <p:cNvPr id="115714" name="Picture 4" descr="1-2.png"/>
          <p:cNvPicPr>
            <a:picLocks noChangeAspect="1"/>
          </p:cNvPicPr>
          <p:nvPr/>
        </p:nvPicPr>
        <p:blipFill>
          <a:blip r:embed="rId3"/>
          <a:srcRect/>
          <a:stretch>
            <a:fillRect/>
          </a:stretch>
        </p:blipFill>
        <p:spPr bwMode="auto">
          <a:xfrm>
            <a:off x="4598988" y="1598613"/>
            <a:ext cx="1849437" cy="1425575"/>
          </a:xfrm>
          <a:prstGeom prst="rect">
            <a:avLst/>
          </a:prstGeom>
          <a:noFill/>
          <a:ln w="9525">
            <a:noFill/>
            <a:miter lim="800000"/>
            <a:headEnd/>
            <a:tailEnd/>
          </a:ln>
        </p:spPr>
      </p:pic>
      <p:pic>
        <p:nvPicPr>
          <p:cNvPr id="115715" name="Picture 5" descr="捕获.PNG"/>
          <p:cNvPicPr>
            <a:picLocks noChangeAspect="1"/>
          </p:cNvPicPr>
          <p:nvPr/>
        </p:nvPicPr>
        <p:blipFill>
          <a:blip r:embed="rId4"/>
          <a:srcRect/>
          <a:stretch>
            <a:fillRect/>
          </a:stretch>
        </p:blipFill>
        <p:spPr bwMode="auto">
          <a:xfrm>
            <a:off x="2401888" y="2398713"/>
            <a:ext cx="1843087" cy="509587"/>
          </a:xfrm>
          <a:prstGeom prst="rect">
            <a:avLst/>
          </a:prstGeom>
          <a:noFill/>
          <a:ln w="9525">
            <a:noFill/>
            <a:miter lim="800000"/>
            <a:headEnd/>
            <a:tailEnd/>
          </a:ln>
        </p:spPr>
      </p:pic>
      <p:pic>
        <p:nvPicPr>
          <p:cNvPr id="115716" name="Picture 6" descr="th.jpg"/>
          <p:cNvPicPr>
            <a:picLocks noChangeAspect="1"/>
          </p:cNvPicPr>
          <p:nvPr/>
        </p:nvPicPr>
        <p:blipFill>
          <a:blip r:embed="rId5"/>
          <a:srcRect/>
          <a:stretch>
            <a:fillRect/>
          </a:stretch>
        </p:blipFill>
        <p:spPr bwMode="auto">
          <a:xfrm>
            <a:off x="5191125" y="5091113"/>
            <a:ext cx="2230438" cy="928687"/>
          </a:xfrm>
          <a:prstGeom prst="rect">
            <a:avLst/>
          </a:prstGeom>
          <a:noFill/>
          <a:ln w="9525">
            <a:noFill/>
            <a:miter lim="800000"/>
            <a:headEnd/>
            <a:tailEnd/>
          </a:ln>
        </p:spPr>
      </p:pic>
      <p:pic>
        <p:nvPicPr>
          <p:cNvPr id="115717" name="Picture 7" descr="logo.png"/>
          <p:cNvPicPr>
            <a:picLocks noChangeAspect="1"/>
          </p:cNvPicPr>
          <p:nvPr/>
        </p:nvPicPr>
        <p:blipFill>
          <a:blip r:embed="rId6"/>
          <a:srcRect/>
          <a:stretch>
            <a:fillRect/>
          </a:stretch>
        </p:blipFill>
        <p:spPr bwMode="auto">
          <a:xfrm>
            <a:off x="1473200" y="5360988"/>
            <a:ext cx="2692400" cy="493712"/>
          </a:xfrm>
          <a:prstGeom prst="rect">
            <a:avLst/>
          </a:prstGeom>
          <a:noFill/>
          <a:ln w="9525">
            <a:noFill/>
            <a:miter lim="800000"/>
            <a:headEnd/>
            <a:tailEnd/>
          </a:ln>
        </p:spPr>
      </p:pic>
      <p:pic>
        <p:nvPicPr>
          <p:cNvPr id="115718" name="Picture 8" descr="3-2.png"/>
          <p:cNvPicPr>
            <a:picLocks noChangeAspect="1"/>
          </p:cNvPicPr>
          <p:nvPr/>
        </p:nvPicPr>
        <p:blipFill>
          <a:blip r:embed="rId7"/>
          <a:srcRect/>
          <a:stretch>
            <a:fillRect/>
          </a:stretch>
        </p:blipFill>
        <p:spPr bwMode="auto">
          <a:xfrm>
            <a:off x="6815138" y="1936750"/>
            <a:ext cx="1765300" cy="992188"/>
          </a:xfrm>
          <a:prstGeom prst="rect">
            <a:avLst/>
          </a:prstGeom>
          <a:noFill/>
          <a:ln w="9525">
            <a:noFill/>
            <a:miter lim="800000"/>
            <a:headEnd/>
            <a:tailEnd/>
          </a:ln>
        </p:spPr>
      </p:pic>
      <p:sp>
        <p:nvSpPr>
          <p:cNvPr id="115719" name="TextBox 9"/>
          <p:cNvSpPr txBox="1">
            <a:spLocks noChangeArrowheads="1"/>
          </p:cNvSpPr>
          <p:nvPr/>
        </p:nvSpPr>
        <p:spPr bwMode="auto">
          <a:xfrm>
            <a:off x="493713" y="3087688"/>
            <a:ext cx="1568450" cy="369887"/>
          </a:xfrm>
          <a:prstGeom prst="rect">
            <a:avLst/>
          </a:prstGeom>
          <a:noFill/>
          <a:ln w="9525">
            <a:noFill/>
            <a:miter lim="800000"/>
            <a:headEnd/>
            <a:tailEnd/>
          </a:ln>
        </p:spPr>
        <p:txBody>
          <a:bodyPr wrap="none">
            <a:spAutoFit/>
          </a:bodyPr>
          <a:lstStyle/>
          <a:p>
            <a:r>
              <a:rPr lang="zh-CN" altLang="en-US" b="1">
                <a:latin typeface="微软雅黑" pitchFamily="34" charset="-122"/>
                <a:ea typeface="微软雅黑" pitchFamily="34" charset="-122"/>
              </a:rPr>
              <a:t>信息安全教育</a:t>
            </a:r>
            <a:endParaRPr lang="en-US" altLang="zh-CN" b="1">
              <a:latin typeface="微软雅黑" pitchFamily="34" charset="-122"/>
              <a:ea typeface="微软雅黑" pitchFamily="34" charset="-122"/>
            </a:endParaRPr>
          </a:p>
        </p:txBody>
      </p:sp>
      <p:sp>
        <p:nvSpPr>
          <p:cNvPr id="115720" name="TextBox 10"/>
          <p:cNvSpPr txBox="1">
            <a:spLocks noChangeArrowheads="1"/>
          </p:cNvSpPr>
          <p:nvPr/>
        </p:nvSpPr>
        <p:spPr bwMode="auto">
          <a:xfrm>
            <a:off x="2520950" y="3087688"/>
            <a:ext cx="1570038" cy="369887"/>
          </a:xfrm>
          <a:prstGeom prst="rect">
            <a:avLst/>
          </a:prstGeom>
          <a:noFill/>
          <a:ln w="9525">
            <a:noFill/>
            <a:miter lim="800000"/>
            <a:headEnd/>
            <a:tailEnd/>
          </a:ln>
        </p:spPr>
        <p:txBody>
          <a:bodyPr wrap="none">
            <a:spAutoFit/>
          </a:bodyPr>
          <a:lstStyle/>
          <a:p>
            <a:r>
              <a:rPr lang="zh-CN" altLang="en-US" b="1">
                <a:latin typeface="微软雅黑" pitchFamily="34" charset="-122"/>
                <a:ea typeface="微软雅黑" pitchFamily="34" charset="-122"/>
              </a:rPr>
              <a:t>协作工具使用</a:t>
            </a:r>
            <a:endParaRPr lang="en-US" altLang="zh-CN" b="1">
              <a:latin typeface="微软雅黑" pitchFamily="34" charset="-122"/>
              <a:ea typeface="微软雅黑" pitchFamily="34" charset="-122"/>
            </a:endParaRPr>
          </a:p>
        </p:txBody>
      </p:sp>
      <p:sp>
        <p:nvSpPr>
          <p:cNvPr id="115721" name="TextBox 11"/>
          <p:cNvSpPr txBox="1">
            <a:spLocks noChangeArrowheads="1"/>
          </p:cNvSpPr>
          <p:nvPr/>
        </p:nvSpPr>
        <p:spPr bwMode="auto">
          <a:xfrm>
            <a:off x="4614863" y="3087688"/>
            <a:ext cx="1784350" cy="366712"/>
          </a:xfrm>
          <a:prstGeom prst="rect">
            <a:avLst/>
          </a:prstGeom>
          <a:noFill/>
          <a:ln w="9525">
            <a:noFill/>
            <a:miter lim="800000"/>
            <a:headEnd/>
            <a:tailEnd/>
          </a:ln>
        </p:spPr>
        <p:txBody>
          <a:bodyPr wrap="none">
            <a:spAutoFit/>
          </a:bodyPr>
          <a:lstStyle/>
          <a:p>
            <a:r>
              <a:rPr lang="zh-CN" altLang="en-US" b="1" dirty="0">
                <a:latin typeface="微软雅黑" pitchFamily="34" charset="-122"/>
                <a:ea typeface="微软雅黑" pitchFamily="34" charset="-122"/>
              </a:rPr>
              <a:t>成果交易及共享</a:t>
            </a:r>
            <a:endParaRPr lang="en-US" altLang="zh-CN" b="1" dirty="0">
              <a:latin typeface="微软雅黑" pitchFamily="34" charset="-122"/>
              <a:ea typeface="微软雅黑" pitchFamily="34" charset="-122"/>
            </a:endParaRPr>
          </a:p>
        </p:txBody>
      </p:sp>
      <p:sp>
        <p:nvSpPr>
          <p:cNvPr id="115722" name="TextBox 12"/>
          <p:cNvSpPr txBox="1">
            <a:spLocks noChangeArrowheads="1"/>
          </p:cNvSpPr>
          <p:nvPr/>
        </p:nvSpPr>
        <p:spPr bwMode="auto">
          <a:xfrm>
            <a:off x="7034213" y="3087688"/>
            <a:ext cx="1327150" cy="366712"/>
          </a:xfrm>
          <a:prstGeom prst="rect">
            <a:avLst/>
          </a:prstGeom>
          <a:noFill/>
          <a:ln w="9525">
            <a:noFill/>
            <a:miter lim="800000"/>
            <a:headEnd/>
            <a:tailEnd/>
          </a:ln>
        </p:spPr>
        <p:txBody>
          <a:bodyPr wrap="none">
            <a:spAutoFit/>
          </a:bodyPr>
          <a:lstStyle/>
          <a:p>
            <a:pPr algn="ctr"/>
            <a:r>
              <a:rPr lang="zh-CN" altLang="en-US" b="1">
                <a:latin typeface="微软雅黑" pitchFamily="34" charset="-122"/>
                <a:ea typeface="微软雅黑" pitchFamily="34" charset="-122"/>
              </a:rPr>
              <a:t>大数据处理</a:t>
            </a:r>
          </a:p>
        </p:txBody>
      </p:sp>
      <p:sp>
        <p:nvSpPr>
          <p:cNvPr id="115723" name="TextBox 14"/>
          <p:cNvSpPr txBox="1">
            <a:spLocks noChangeArrowheads="1"/>
          </p:cNvSpPr>
          <p:nvPr/>
        </p:nvSpPr>
        <p:spPr bwMode="auto">
          <a:xfrm>
            <a:off x="3992563" y="4270375"/>
            <a:ext cx="1198562" cy="461963"/>
          </a:xfrm>
          <a:prstGeom prst="rect">
            <a:avLst/>
          </a:prstGeom>
          <a:noFill/>
          <a:ln w="9525">
            <a:noFill/>
            <a:miter lim="800000"/>
            <a:headEnd/>
            <a:tailEnd/>
          </a:ln>
        </p:spPr>
        <p:txBody>
          <a:bodyPr>
            <a:spAutoFit/>
          </a:bodyPr>
          <a:lstStyle/>
          <a:p>
            <a:r>
              <a:rPr lang="zh-CN" altLang="en-US" sz="2400" b="1">
                <a:latin typeface="微软雅黑" pitchFamily="34" charset="-122"/>
                <a:ea typeface="微软雅黑" pitchFamily="34" charset="-122"/>
              </a:rPr>
              <a:t>云服务</a:t>
            </a:r>
            <a:endParaRPr lang="en-US" altLang="zh-CN" sz="2400" b="1">
              <a:latin typeface="微软雅黑" pitchFamily="34" charset="-122"/>
              <a:ea typeface="微软雅黑" pitchFamily="34" charset="-122"/>
            </a:endParaRPr>
          </a:p>
        </p:txBody>
      </p:sp>
      <p:pic>
        <p:nvPicPr>
          <p:cNvPr id="115724" name="Picture 22" descr="捕获-2.PNG"/>
          <p:cNvPicPr>
            <a:picLocks noChangeAspect="1"/>
          </p:cNvPicPr>
          <p:nvPr/>
        </p:nvPicPr>
        <p:blipFill>
          <a:blip r:embed="rId8"/>
          <a:srcRect/>
          <a:stretch>
            <a:fillRect/>
          </a:stretch>
        </p:blipFill>
        <p:spPr bwMode="auto">
          <a:xfrm>
            <a:off x="2322513" y="1698625"/>
            <a:ext cx="1820862" cy="762000"/>
          </a:xfrm>
          <a:prstGeom prst="rect">
            <a:avLst/>
          </a:prstGeom>
          <a:noFill/>
          <a:ln w="9525">
            <a:noFill/>
            <a:miter lim="800000"/>
            <a:headEnd/>
            <a:tailEnd/>
          </a:ln>
        </p:spPr>
      </p:pic>
      <p:cxnSp>
        <p:nvCxnSpPr>
          <p:cNvPr id="21" name="Straight Connector 20"/>
          <p:cNvCxnSpPr/>
          <p:nvPr/>
        </p:nvCxnSpPr>
        <p:spPr>
          <a:xfrm>
            <a:off x="276225" y="3582988"/>
            <a:ext cx="8677275" cy="0"/>
          </a:xfrm>
          <a:prstGeom prst="line">
            <a:avLst/>
          </a:prstGeom>
          <a:ln w="38100">
            <a:solidFill>
              <a:srgbClr val="7030A0"/>
            </a:solidFill>
          </a:ln>
          <a:effectLst/>
        </p:spPr>
        <p:style>
          <a:lnRef idx="2">
            <a:schemeClr val="accent1"/>
          </a:lnRef>
          <a:fillRef idx="0">
            <a:schemeClr val="accent1"/>
          </a:fillRef>
          <a:effectRef idx="1">
            <a:schemeClr val="accent1"/>
          </a:effectRef>
          <a:fontRef idx="minor">
            <a:schemeClr val="tx1"/>
          </a:fontRef>
        </p:style>
      </p:cxnSp>
      <p:pic>
        <p:nvPicPr>
          <p:cNvPr id="115726" name="Picture 3" descr="C:\Users\chensiyuan\Desktop\基础工业训练中心搬迁计划\图片\title.jpg"/>
          <p:cNvPicPr>
            <a:picLocks noChangeAspect="1" noChangeArrowheads="1"/>
          </p:cNvPicPr>
          <p:nvPr/>
        </p:nvPicPr>
        <p:blipFill>
          <a:blip r:embed="rId9"/>
          <a:srcRect t="9537" b="23584"/>
          <a:stretch>
            <a:fillRect/>
          </a:stretch>
        </p:blipFill>
        <p:spPr bwMode="auto">
          <a:xfrm>
            <a:off x="627063" y="2047875"/>
            <a:ext cx="1047750" cy="701675"/>
          </a:xfrm>
          <a:prstGeom prst="rect">
            <a:avLst/>
          </a:prstGeom>
          <a:noFill/>
          <a:ln w="9525">
            <a:noFill/>
            <a:miter lim="800000"/>
            <a:headEnd/>
            <a:tailEnd/>
          </a:ln>
        </p:spPr>
      </p:pic>
      <p:pic>
        <p:nvPicPr>
          <p:cNvPr id="115727" name="Picture 4" descr="C:\Users\chensiyuan\Desktop\基础工业训练中心搬迁计划\图片\PGP.jpg"/>
          <p:cNvPicPr>
            <a:picLocks noChangeAspect="1" noChangeArrowheads="1"/>
          </p:cNvPicPr>
          <p:nvPr/>
        </p:nvPicPr>
        <p:blipFill>
          <a:blip r:embed="rId10"/>
          <a:srcRect t="25095" b="34428"/>
          <a:stretch>
            <a:fillRect/>
          </a:stretch>
        </p:blipFill>
        <p:spPr bwMode="auto">
          <a:xfrm>
            <a:off x="627063" y="2667000"/>
            <a:ext cx="1190625" cy="484188"/>
          </a:xfrm>
          <a:prstGeom prst="rect">
            <a:avLst/>
          </a:prstGeom>
          <a:noFill/>
          <a:ln w="9525">
            <a:noFill/>
            <a:miter lim="800000"/>
            <a:headEnd/>
            <a:tailEnd/>
          </a:ln>
        </p:spPr>
      </p:pic>
      <p:pic>
        <p:nvPicPr>
          <p:cNvPr id="115728" name="Picture 5" descr="C:\Users\chensiyuan\Desktop\基础工业训练中心搬迁计划\图片\RSA.gif"/>
          <p:cNvPicPr>
            <a:picLocks noChangeAspect="1" noChangeArrowheads="1"/>
          </p:cNvPicPr>
          <p:nvPr/>
        </p:nvPicPr>
        <p:blipFill>
          <a:blip r:embed="rId11"/>
          <a:srcRect/>
          <a:stretch>
            <a:fillRect/>
          </a:stretch>
        </p:blipFill>
        <p:spPr bwMode="auto">
          <a:xfrm>
            <a:off x="688975" y="1501775"/>
            <a:ext cx="1011238" cy="701675"/>
          </a:xfrm>
          <a:prstGeom prst="rect">
            <a:avLst/>
          </a:prstGeom>
          <a:noFill/>
          <a:ln w="9525">
            <a:noFill/>
            <a:miter lim="800000"/>
            <a:headEnd/>
            <a:tailEnd/>
          </a:ln>
        </p:spPr>
      </p:pic>
      <p:sp>
        <p:nvSpPr>
          <p:cNvPr id="20" name="Title 1"/>
          <p:cNvSpPr txBox="1">
            <a:spLocks/>
          </p:cNvSpPr>
          <p:nvPr/>
        </p:nvSpPr>
        <p:spPr>
          <a:xfrm>
            <a:off x="539750" y="260350"/>
            <a:ext cx="6337300" cy="538163"/>
          </a:xfrm>
          <a:prstGeom prst="rect">
            <a:avLst/>
          </a:prstGeom>
          <a:noFill/>
          <a:ln w="9525">
            <a:noFill/>
            <a:miter lim="800000"/>
            <a:headEnd/>
            <a:tailEnd/>
          </a:ln>
        </p:spPr>
        <p:txBody>
          <a:bodyPr anchor="b"/>
          <a:lstStyle>
            <a:lvl1pPr algn="l" rtl="0" eaLnBrk="0" fontAlgn="base" hangingPunct="0">
              <a:spcBef>
                <a:spcPct val="0"/>
              </a:spcBef>
              <a:spcAft>
                <a:spcPct val="0"/>
              </a:spcAft>
              <a:defRPr sz="2800">
                <a:solidFill>
                  <a:srgbClr val="CC3399"/>
                </a:solidFill>
                <a:latin typeface="+mj-lt"/>
                <a:ea typeface="+mj-ea"/>
                <a:cs typeface="+mj-cs"/>
              </a:defRPr>
            </a:lvl1pPr>
            <a:lvl2pPr algn="l" rtl="0" eaLnBrk="0" fontAlgn="base" hangingPunct="0">
              <a:spcBef>
                <a:spcPct val="0"/>
              </a:spcBef>
              <a:spcAft>
                <a:spcPct val="0"/>
              </a:spcAft>
              <a:defRPr sz="2800">
                <a:solidFill>
                  <a:srgbClr val="CC3399"/>
                </a:solidFill>
                <a:latin typeface="Verdana" pitchFamily="34" charset="0"/>
                <a:ea typeface="黑体" pitchFamily="2" charset="-122"/>
              </a:defRPr>
            </a:lvl2pPr>
            <a:lvl3pPr algn="l" rtl="0" eaLnBrk="0" fontAlgn="base" hangingPunct="0">
              <a:spcBef>
                <a:spcPct val="0"/>
              </a:spcBef>
              <a:spcAft>
                <a:spcPct val="0"/>
              </a:spcAft>
              <a:defRPr sz="2800">
                <a:solidFill>
                  <a:srgbClr val="CC3399"/>
                </a:solidFill>
                <a:latin typeface="Verdana" pitchFamily="34" charset="0"/>
                <a:ea typeface="黑体" pitchFamily="2" charset="-122"/>
              </a:defRPr>
            </a:lvl3pPr>
            <a:lvl4pPr algn="l" rtl="0" eaLnBrk="0" fontAlgn="base" hangingPunct="0">
              <a:spcBef>
                <a:spcPct val="0"/>
              </a:spcBef>
              <a:spcAft>
                <a:spcPct val="0"/>
              </a:spcAft>
              <a:defRPr sz="2800">
                <a:solidFill>
                  <a:srgbClr val="CC3399"/>
                </a:solidFill>
                <a:latin typeface="Verdana" pitchFamily="34" charset="0"/>
                <a:ea typeface="黑体" pitchFamily="2" charset="-122"/>
              </a:defRPr>
            </a:lvl4pPr>
            <a:lvl5pPr algn="l" rtl="0" eaLnBrk="0" fontAlgn="base" hangingPunct="0">
              <a:spcBef>
                <a:spcPct val="0"/>
              </a:spcBef>
              <a:spcAft>
                <a:spcPct val="0"/>
              </a:spcAft>
              <a:defRPr sz="2800">
                <a:solidFill>
                  <a:srgbClr val="CC3399"/>
                </a:solidFill>
                <a:latin typeface="Verdana" pitchFamily="34" charset="0"/>
                <a:ea typeface="黑体" pitchFamily="2" charset="-122"/>
              </a:defRPr>
            </a:lvl5pPr>
            <a:lvl6pPr marL="457200" algn="l" rtl="0" fontAlgn="base">
              <a:spcBef>
                <a:spcPct val="0"/>
              </a:spcBef>
              <a:spcAft>
                <a:spcPct val="0"/>
              </a:spcAft>
              <a:defRPr sz="2800">
                <a:solidFill>
                  <a:srgbClr val="CC3399"/>
                </a:solidFill>
                <a:latin typeface="Verdana" pitchFamily="34" charset="0"/>
                <a:ea typeface="黑体" pitchFamily="2" charset="-122"/>
              </a:defRPr>
            </a:lvl6pPr>
            <a:lvl7pPr marL="914400" algn="l" rtl="0" fontAlgn="base">
              <a:spcBef>
                <a:spcPct val="0"/>
              </a:spcBef>
              <a:spcAft>
                <a:spcPct val="0"/>
              </a:spcAft>
              <a:defRPr sz="2800">
                <a:solidFill>
                  <a:srgbClr val="CC3399"/>
                </a:solidFill>
                <a:latin typeface="Verdana" pitchFamily="34" charset="0"/>
                <a:ea typeface="黑体" pitchFamily="2" charset="-122"/>
              </a:defRPr>
            </a:lvl7pPr>
            <a:lvl8pPr marL="1371600" algn="l" rtl="0" fontAlgn="base">
              <a:spcBef>
                <a:spcPct val="0"/>
              </a:spcBef>
              <a:spcAft>
                <a:spcPct val="0"/>
              </a:spcAft>
              <a:defRPr sz="2800">
                <a:solidFill>
                  <a:srgbClr val="CC3399"/>
                </a:solidFill>
                <a:latin typeface="Verdana" pitchFamily="34" charset="0"/>
                <a:ea typeface="黑体" pitchFamily="2" charset="-122"/>
              </a:defRPr>
            </a:lvl8pPr>
            <a:lvl9pPr marL="1828800" algn="l" rtl="0" fontAlgn="base">
              <a:spcBef>
                <a:spcPct val="0"/>
              </a:spcBef>
              <a:spcAft>
                <a:spcPct val="0"/>
              </a:spcAft>
              <a:defRPr sz="2800">
                <a:solidFill>
                  <a:srgbClr val="CC3399"/>
                </a:solidFill>
                <a:latin typeface="Verdana" pitchFamily="34" charset="0"/>
                <a:ea typeface="黑体" pitchFamily="2" charset="-122"/>
              </a:defRPr>
            </a:lvl9pPr>
          </a:lstStyle>
          <a:p>
            <a:pPr defTabSz="914400">
              <a:defRPr/>
            </a:pPr>
            <a:r>
              <a:rPr lang="zh-CN" altLang="en-US" sz="2400" kern="0" dirty="0" smtClean="0">
                <a:latin typeface="微软雅黑" panose="020B0503020204020204" pitchFamily="34" charset="-122"/>
                <a:ea typeface="微软雅黑" panose="020B0503020204020204" pitchFamily="34" charset="-122"/>
              </a:rPr>
              <a:t>测</a:t>
            </a:r>
            <a:r>
              <a:rPr lang="en-US" altLang="zh-CN" sz="2400" kern="0" dirty="0" smtClean="0">
                <a:latin typeface="微软雅黑" panose="020B0503020204020204" pitchFamily="34" charset="-122"/>
                <a:ea typeface="微软雅黑" panose="020B0503020204020204" pitchFamily="34" charset="-122"/>
              </a:rPr>
              <a:t>——</a:t>
            </a:r>
            <a:r>
              <a:rPr lang="zh-CN" altLang="en-US" sz="2400" kern="0" dirty="0" smtClean="0">
                <a:latin typeface="微软雅黑" panose="020B0503020204020204" pitchFamily="34" charset="-122"/>
                <a:ea typeface="微软雅黑" panose="020B0503020204020204" pitchFamily="34" charset="-122"/>
              </a:rPr>
              <a:t>群体协作的基石</a:t>
            </a:r>
            <a:r>
              <a:rPr lang="zh-CN" altLang="en-US" sz="2400" kern="0" dirty="0">
                <a:latin typeface="微软雅黑" panose="020B0503020204020204" pitchFamily="34" charset="-122"/>
                <a:ea typeface="微软雅黑" panose="020B0503020204020204" pitchFamily="34" charset="-122"/>
              </a:rPr>
              <a:t>：</a:t>
            </a:r>
            <a:r>
              <a:rPr lang="en-US" altLang="zh-CN" sz="2400" kern="0" dirty="0" smtClean="0">
                <a:latin typeface="微软雅黑" panose="020B0503020204020204" pitchFamily="34" charset="-122"/>
                <a:ea typeface="微软雅黑" panose="020B0503020204020204" pitchFamily="34" charset="-122"/>
              </a:rPr>
              <a:t>OBE</a:t>
            </a:r>
            <a:r>
              <a:rPr lang="zh-CN" altLang="en-US" sz="2400" kern="0" dirty="0" smtClean="0">
                <a:latin typeface="微软雅黑" panose="020B0503020204020204" pitchFamily="34" charset="-122"/>
                <a:ea typeface="微软雅黑" panose="020B0503020204020204" pitchFamily="34" charset="-122"/>
              </a:rPr>
              <a:t>数据采集与分析</a:t>
            </a:r>
            <a:endParaRPr lang="zh-CN" altLang="en-US" sz="2400" kern="0" dirty="0">
              <a:latin typeface="微软雅黑" panose="020B0503020204020204" pitchFamily="34" charset="-122"/>
              <a:ea typeface="微软雅黑" panose="020B0503020204020204" pitchFamily="34" charset="-122"/>
            </a:endParaRPr>
          </a:p>
        </p:txBody>
      </p:sp>
      <p:sp>
        <p:nvSpPr>
          <p:cNvPr id="115731" name="Slide Number Placeholder 1"/>
          <p:cNvSpPr>
            <a:spLocks noGrp="1"/>
          </p:cNvSpPr>
          <p:nvPr>
            <p:ph type="sldNum" sz="quarter" idx="12"/>
          </p:nvPr>
        </p:nvSpPr>
        <p:spPr/>
        <p:txBody>
          <a:bodyPr/>
          <a:lstStyle/>
          <a:p>
            <a:pPr fontAlgn="base">
              <a:spcBef>
                <a:spcPct val="0"/>
              </a:spcBef>
              <a:spcAft>
                <a:spcPct val="0"/>
              </a:spcAft>
              <a:defRPr/>
            </a:pPr>
            <a:fld id="{343508B2-E483-451A-875D-01C3F9E79695}" type="slidenum">
              <a:rPr lang="en-US" altLang="zh-CN" smtClean="0"/>
              <a:pPr fontAlgn="base">
                <a:spcBef>
                  <a:spcPct val="0"/>
                </a:spcBef>
                <a:spcAft>
                  <a:spcPct val="0"/>
                </a:spcAft>
                <a:defRPr/>
              </a:pPr>
              <a:t>23</a:t>
            </a:fld>
            <a:endParaRPr lang="en-US" altLang="zh-CN" smtClean="0"/>
          </a:p>
        </p:txBody>
      </p:sp>
      <p:pic>
        <p:nvPicPr>
          <p:cNvPr id="22" name="图片 1"/>
          <p:cNvPicPr>
            <a:picLocks noChangeAspect="1"/>
          </p:cNvPicPr>
          <p:nvPr/>
        </p:nvPicPr>
        <p:blipFill>
          <a:blip r:embed="rId12"/>
          <a:stretch>
            <a:fillRect/>
          </a:stretch>
        </p:blipFill>
        <p:spPr>
          <a:xfrm>
            <a:off x="2210653" y="1416981"/>
            <a:ext cx="2034321" cy="486190"/>
          </a:xfrm>
          <a:prstGeom prst="rect">
            <a:avLst/>
          </a:prstGeom>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直线连接符 52"/>
          <p:cNvCxnSpPr/>
          <p:nvPr/>
        </p:nvCxnSpPr>
        <p:spPr>
          <a:xfrm>
            <a:off x="6686362" y="3933786"/>
            <a:ext cx="0" cy="43657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1" name="直线连接符 50"/>
          <p:cNvCxnSpPr/>
          <p:nvPr/>
        </p:nvCxnSpPr>
        <p:spPr>
          <a:xfrm>
            <a:off x="1201693" y="3933786"/>
            <a:ext cx="0" cy="43657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4" name="直线连接符 43"/>
          <p:cNvCxnSpPr/>
          <p:nvPr/>
        </p:nvCxnSpPr>
        <p:spPr>
          <a:xfrm>
            <a:off x="1714367" y="4505734"/>
            <a:ext cx="4447847"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2" name="直线连接符 41"/>
          <p:cNvCxnSpPr/>
          <p:nvPr/>
        </p:nvCxnSpPr>
        <p:spPr>
          <a:xfrm>
            <a:off x="1714367" y="3800138"/>
            <a:ext cx="444784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 name="Parallelogram 1"/>
          <p:cNvSpPr/>
          <p:nvPr/>
        </p:nvSpPr>
        <p:spPr>
          <a:xfrm>
            <a:off x="1856691" y="1516718"/>
            <a:ext cx="4478636" cy="1648816"/>
          </a:xfrm>
          <a:prstGeom prst="parallelogram">
            <a:avLst>
              <a:gd name="adj" fmla="val 60180"/>
            </a:avLst>
          </a:prstGeom>
          <a:solidFill>
            <a:srgbClr val="FF7F7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dirty="0" smtClean="0">
                <a:latin typeface="微软雅黑" panose="020B0503020204020204" pitchFamily="34" charset="-122"/>
                <a:ea typeface="微软雅黑" panose="020B0503020204020204" pitchFamily="34" charset="-122"/>
              </a:rPr>
              <a:t>创客空间</a:t>
            </a:r>
            <a:endParaRPr kumimoji="1" lang="en-US" altLang="zh-CN" sz="2400" dirty="0">
              <a:latin typeface="微软雅黑" panose="020B0503020204020204" pitchFamily="34" charset="-122"/>
              <a:ea typeface="微软雅黑" panose="020B0503020204020204" pitchFamily="34" charset="-122"/>
            </a:endParaRPr>
          </a:p>
          <a:p>
            <a:pPr algn="ctr"/>
            <a:r>
              <a:rPr kumimoji="1" lang="zh-CN" altLang="en-US" sz="1600" dirty="0">
                <a:latin typeface="微软雅黑" panose="020B0503020204020204" pitchFamily="34" charset="-122"/>
                <a:ea typeface="微软雅黑" panose="020B0503020204020204" pitchFamily="34" charset="-122"/>
              </a:rPr>
              <a:t>开放</a:t>
            </a:r>
            <a:r>
              <a:rPr kumimoji="1" lang="zh-CN" altLang="en-US" sz="1600" dirty="0" smtClean="0">
                <a:latin typeface="微软雅黑" panose="020B0503020204020204" pitchFamily="34" charset="-122"/>
                <a:ea typeface="微软雅黑" panose="020B0503020204020204" pitchFamily="34" charset="-122"/>
              </a:rPr>
              <a:t>展示</a:t>
            </a:r>
            <a:endParaRPr kumimoji="1" lang="en-US" altLang="zh-CN" sz="1600" dirty="0" smtClean="0">
              <a:latin typeface="微软雅黑" panose="020B0503020204020204" pitchFamily="34" charset="-122"/>
              <a:ea typeface="微软雅黑" panose="020B0503020204020204" pitchFamily="34" charset="-122"/>
            </a:endParaRPr>
          </a:p>
          <a:p>
            <a:pPr algn="ctr"/>
            <a:r>
              <a:rPr kumimoji="1" lang="zh-CN" altLang="en-US" sz="1600" dirty="0" smtClean="0">
                <a:latin typeface="微软雅黑" panose="020B0503020204020204" pitchFamily="34" charset="-122"/>
                <a:ea typeface="微软雅黑" panose="020B0503020204020204" pitchFamily="34" charset="-122"/>
              </a:rPr>
              <a:t>网络课程</a:t>
            </a:r>
            <a:endParaRPr kumimoji="1" lang="en-US" altLang="zh-CN" sz="1600" dirty="0" smtClean="0">
              <a:latin typeface="微软雅黑" panose="020B0503020204020204" pitchFamily="34" charset="-122"/>
              <a:ea typeface="微软雅黑" panose="020B0503020204020204" pitchFamily="34" charset="-122"/>
            </a:endParaRPr>
          </a:p>
          <a:p>
            <a:pPr algn="ctr"/>
            <a:r>
              <a:rPr kumimoji="1" lang="zh-CN" altLang="en-US" sz="1600" dirty="0" smtClean="0">
                <a:latin typeface="微软雅黑" panose="020B0503020204020204" pitchFamily="34" charset="-122"/>
                <a:ea typeface="微软雅黑" panose="020B0503020204020204" pitchFamily="34" charset="-122"/>
              </a:rPr>
              <a:t>创</a:t>
            </a:r>
            <a:r>
              <a:rPr kumimoji="1" lang="zh-CN" altLang="en-US" sz="1600" dirty="0">
                <a:latin typeface="微软雅黑" panose="020B0503020204020204" pitchFamily="34" charset="-122"/>
                <a:ea typeface="微软雅黑" panose="020B0503020204020204" pitchFamily="34" charset="-122"/>
              </a:rPr>
              <a:t>客</a:t>
            </a:r>
            <a:r>
              <a:rPr kumimoji="1" lang="zh-CN" altLang="en-US" sz="1600" dirty="0" smtClean="0">
                <a:latin typeface="微软雅黑" panose="020B0503020204020204" pitchFamily="34" charset="-122"/>
                <a:ea typeface="微软雅黑" panose="020B0503020204020204" pitchFamily="34" charset="-122"/>
              </a:rPr>
              <a:t>教育</a:t>
            </a:r>
            <a:endParaRPr kumimoji="1" lang="en-US" altLang="zh-CN" sz="1600" dirty="0" smtClean="0">
              <a:latin typeface="微软雅黑" panose="020B0503020204020204" pitchFamily="34" charset="-122"/>
              <a:ea typeface="微软雅黑" panose="020B0503020204020204" pitchFamily="34" charset="-122"/>
            </a:endParaRPr>
          </a:p>
          <a:p>
            <a:pPr algn="ctr"/>
            <a:r>
              <a:rPr kumimoji="1" lang="zh-CN" altLang="en-US" sz="1600" dirty="0" smtClean="0">
                <a:latin typeface="微软雅黑" panose="020B0503020204020204" pitchFamily="34" charset="-122"/>
                <a:ea typeface="微软雅黑" panose="020B0503020204020204" pitchFamily="34" charset="-122"/>
              </a:rPr>
              <a:t>创</a:t>
            </a:r>
            <a:r>
              <a:rPr kumimoji="1" lang="zh-CN" altLang="en-US" sz="1600" dirty="0">
                <a:latin typeface="微软雅黑" panose="020B0503020204020204" pitchFamily="34" charset="-122"/>
                <a:ea typeface="微软雅黑" panose="020B0503020204020204" pitchFamily="34" charset="-122"/>
              </a:rPr>
              <a:t>客</a:t>
            </a:r>
            <a:r>
              <a:rPr kumimoji="1" lang="zh-CN" altLang="en-US" sz="1600" dirty="0" smtClean="0">
                <a:latin typeface="微软雅黑" panose="020B0503020204020204" pitchFamily="34" charset="-122"/>
                <a:ea typeface="微软雅黑" panose="020B0503020204020204" pitchFamily="34" charset="-122"/>
              </a:rPr>
              <a:t>活动</a:t>
            </a:r>
            <a:endParaRPr kumimoji="1" lang="en-US" altLang="zh-CN" sz="1600" dirty="0" smtClean="0">
              <a:latin typeface="微软雅黑" panose="020B0503020204020204" pitchFamily="34" charset="-122"/>
              <a:ea typeface="微软雅黑" panose="020B0503020204020204" pitchFamily="34" charset="-122"/>
            </a:endParaRPr>
          </a:p>
          <a:p>
            <a:pPr algn="ctr"/>
            <a:r>
              <a:rPr kumimoji="1" lang="zh-CN" altLang="en-US" sz="1600" dirty="0" smtClean="0">
                <a:latin typeface="微软雅黑" panose="020B0503020204020204" pitchFamily="34" charset="-122"/>
                <a:ea typeface="微软雅黑" panose="020B0503020204020204" pitchFamily="34" charset="-122"/>
              </a:rPr>
              <a:t>创</a:t>
            </a:r>
            <a:r>
              <a:rPr kumimoji="1" lang="zh-CN" altLang="en-US" sz="1600" dirty="0">
                <a:latin typeface="微软雅黑" panose="020B0503020204020204" pitchFamily="34" charset="-122"/>
                <a:ea typeface="微软雅黑" panose="020B0503020204020204" pitchFamily="34" charset="-122"/>
              </a:rPr>
              <a:t>客</a:t>
            </a:r>
            <a:r>
              <a:rPr kumimoji="1" lang="zh-CN" altLang="en-US" sz="1600" dirty="0" smtClean="0">
                <a:latin typeface="微软雅黑" panose="020B0503020204020204" pitchFamily="34" charset="-122"/>
                <a:ea typeface="微软雅黑" panose="020B0503020204020204" pitchFamily="34" charset="-122"/>
              </a:rPr>
              <a:t>竞赛</a:t>
            </a:r>
          </a:p>
        </p:txBody>
      </p:sp>
      <p:sp>
        <p:nvSpPr>
          <p:cNvPr id="13" name="Parallelogram 12"/>
          <p:cNvSpPr/>
          <p:nvPr/>
        </p:nvSpPr>
        <p:spPr>
          <a:xfrm>
            <a:off x="250353" y="5227004"/>
            <a:ext cx="8608423" cy="846715"/>
          </a:xfrm>
          <a:prstGeom prst="parallelogram">
            <a:avLst>
              <a:gd name="adj" fmla="val 60180"/>
            </a:avLst>
          </a:prstGeom>
          <a:solidFill>
            <a:srgbClr val="7FB7D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chemeClr val="tx1"/>
                </a:solidFill>
                <a:latin typeface="微软雅黑" panose="020B0503020204020204" pitchFamily="34" charset="-122"/>
                <a:ea typeface="微软雅黑" panose="020B0503020204020204" pitchFamily="34" charset="-122"/>
              </a:rPr>
              <a:t>基础工业训练</a:t>
            </a:r>
            <a:endParaRPr kumimoji="1" lang="en-US" altLang="zh-CN" dirty="0" smtClean="0">
              <a:solidFill>
                <a:schemeClr val="tx1"/>
              </a:solidFill>
              <a:latin typeface="微软雅黑" panose="020B0503020204020204" pitchFamily="34" charset="-122"/>
              <a:ea typeface="微软雅黑" panose="020B0503020204020204" pitchFamily="34" charset="-122"/>
            </a:endParaRPr>
          </a:p>
          <a:p>
            <a:pPr algn="ctr"/>
            <a:r>
              <a:rPr kumimoji="1" lang="zh-CN" altLang="en-US" sz="1400" dirty="0">
                <a:solidFill>
                  <a:schemeClr val="tx1"/>
                </a:solidFill>
                <a:latin typeface="微软雅黑" panose="020B0503020204020204" pitchFamily="34" charset="-122"/>
                <a:ea typeface="微软雅黑" panose="020B0503020204020204" pitchFamily="34" charset="-122"/>
              </a:rPr>
              <a:t>特种</a:t>
            </a:r>
            <a:r>
              <a:rPr kumimoji="1" lang="zh-CN" altLang="en-US" sz="1400" dirty="0" smtClean="0">
                <a:solidFill>
                  <a:schemeClr val="tx1"/>
                </a:solidFill>
                <a:latin typeface="微软雅黑" panose="020B0503020204020204" pitchFamily="34" charset="-122"/>
                <a:ea typeface="微软雅黑" panose="020B0503020204020204" pitchFamily="34" charset="-122"/>
              </a:rPr>
              <a:t>制造</a:t>
            </a:r>
            <a:r>
              <a:rPr kumimoji="1" lang="en-US" altLang="zh-CN" sz="1400" dirty="0" smtClean="0">
                <a:solidFill>
                  <a:schemeClr val="tx1"/>
                </a:solidFill>
                <a:latin typeface="微软雅黑" panose="020B0503020204020204" pitchFamily="34" charset="-122"/>
                <a:ea typeface="微软雅黑" panose="020B0503020204020204" pitchFamily="34" charset="-122"/>
              </a:rPr>
              <a:t>		</a:t>
            </a:r>
            <a:r>
              <a:rPr kumimoji="1" lang="zh-CN" altLang="en-US" sz="1400" dirty="0" smtClean="0">
                <a:solidFill>
                  <a:schemeClr val="tx1"/>
                </a:solidFill>
                <a:latin typeface="微软雅黑" panose="020B0503020204020204" pitchFamily="34" charset="-122"/>
                <a:ea typeface="微软雅黑" panose="020B0503020204020204" pitchFamily="34" charset="-122"/>
              </a:rPr>
              <a:t>先进</a:t>
            </a:r>
            <a:r>
              <a:rPr kumimoji="1" lang="zh-CN" altLang="en-US" sz="1400" dirty="0">
                <a:solidFill>
                  <a:schemeClr val="tx1"/>
                </a:solidFill>
                <a:latin typeface="微软雅黑" panose="020B0503020204020204" pitchFamily="34" charset="-122"/>
                <a:ea typeface="微软雅黑" panose="020B0503020204020204" pitchFamily="34" charset="-122"/>
              </a:rPr>
              <a:t>生产</a:t>
            </a:r>
            <a:r>
              <a:rPr kumimoji="1" lang="zh-CN" altLang="en-US" sz="1400" dirty="0" smtClean="0">
                <a:solidFill>
                  <a:schemeClr val="tx1"/>
                </a:solidFill>
                <a:latin typeface="微软雅黑" panose="020B0503020204020204" pitchFamily="34" charset="-122"/>
                <a:ea typeface="微软雅黑" panose="020B0503020204020204" pitchFamily="34" charset="-122"/>
              </a:rPr>
              <a:t>系统</a:t>
            </a:r>
            <a:r>
              <a:rPr kumimoji="1" lang="en-US" altLang="zh-CN" sz="1400" dirty="0" smtClean="0">
                <a:solidFill>
                  <a:schemeClr val="tx1"/>
                </a:solidFill>
                <a:latin typeface="微软雅黑" panose="020B0503020204020204" pitchFamily="34" charset="-122"/>
                <a:ea typeface="微软雅黑" panose="020B0503020204020204" pitchFamily="34" charset="-122"/>
              </a:rPr>
              <a:t>		</a:t>
            </a:r>
            <a:r>
              <a:rPr kumimoji="1" lang="zh-CN" altLang="en-US" sz="1400" dirty="0" smtClean="0">
                <a:solidFill>
                  <a:schemeClr val="tx1"/>
                </a:solidFill>
                <a:latin typeface="微软雅黑" panose="020B0503020204020204" pitchFamily="34" charset="-122"/>
                <a:ea typeface="微软雅黑" panose="020B0503020204020204" pitchFamily="34" charset="-122"/>
              </a:rPr>
              <a:t>先进</a:t>
            </a:r>
            <a:r>
              <a:rPr kumimoji="1" lang="zh-CN" altLang="en-US" sz="1400" dirty="0">
                <a:solidFill>
                  <a:schemeClr val="tx1"/>
                </a:solidFill>
                <a:latin typeface="微软雅黑" panose="020B0503020204020204" pitchFamily="34" charset="-122"/>
                <a:ea typeface="微软雅黑" panose="020B0503020204020204" pitchFamily="34" charset="-122"/>
              </a:rPr>
              <a:t>制造</a:t>
            </a:r>
            <a:r>
              <a:rPr kumimoji="1" lang="zh-CN" altLang="en-US" sz="1400" dirty="0" smtClean="0">
                <a:solidFill>
                  <a:schemeClr val="tx1"/>
                </a:solidFill>
                <a:latin typeface="微软雅黑" panose="020B0503020204020204" pitchFamily="34" charset="-122"/>
                <a:ea typeface="微软雅黑" panose="020B0503020204020204" pitchFamily="34" charset="-122"/>
              </a:rPr>
              <a:t>体验</a:t>
            </a:r>
            <a:endParaRPr kumimoji="1" lang="zh-CN" altLang="en-US" dirty="0">
              <a:solidFill>
                <a:schemeClr val="tx1"/>
              </a:solidFill>
              <a:latin typeface="微软雅黑" panose="020B0503020204020204" pitchFamily="34" charset="-122"/>
              <a:ea typeface="微软雅黑" panose="020B0503020204020204" pitchFamily="34" charset="-122"/>
            </a:endParaRPr>
          </a:p>
        </p:txBody>
      </p:sp>
      <p:sp>
        <p:nvSpPr>
          <p:cNvPr id="26" name="Parallelogram 25"/>
          <p:cNvSpPr/>
          <p:nvPr/>
        </p:nvSpPr>
        <p:spPr>
          <a:xfrm>
            <a:off x="5452975" y="1516718"/>
            <a:ext cx="2116475" cy="1657906"/>
          </a:xfrm>
          <a:prstGeom prst="parallelogram">
            <a:avLst>
              <a:gd name="adj" fmla="val 60180"/>
            </a:avLst>
          </a:prstGeom>
          <a:solidFill>
            <a:srgbClr val="FF7F7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panose="020B0503020204020204" pitchFamily="34" charset="-122"/>
                <a:ea typeface="微软雅黑" panose="020B0503020204020204" pitchFamily="34" charset="-122"/>
              </a:rPr>
              <a:t>学生</a:t>
            </a:r>
            <a:endParaRPr kumimoji="1" lang="en-US" altLang="zh-CN" dirty="0" smtClean="0">
              <a:latin typeface="微软雅黑" panose="020B0503020204020204" pitchFamily="34" charset="-122"/>
              <a:ea typeface="微软雅黑" panose="020B0503020204020204" pitchFamily="34" charset="-122"/>
            </a:endParaRPr>
          </a:p>
          <a:p>
            <a:pPr algn="ctr"/>
            <a:r>
              <a:rPr kumimoji="1" lang="zh-CN" altLang="en-US" dirty="0" smtClean="0">
                <a:latin typeface="微软雅黑" panose="020B0503020204020204" pitchFamily="34" charset="-122"/>
                <a:ea typeface="微软雅黑" panose="020B0503020204020204" pitchFamily="34" charset="-122"/>
              </a:rPr>
              <a:t>社团</a:t>
            </a:r>
            <a:endParaRPr kumimoji="1" lang="zh-CN" altLang="en-US" dirty="0">
              <a:latin typeface="微软雅黑" panose="020B0503020204020204" pitchFamily="34" charset="-122"/>
              <a:ea typeface="微软雅黑" panose="020B0503020204020204" pitchFamily="34" charset="-122"/>
            </a:endParaRPr>
          </a:p>
        </p:txBody>
      </p:sp>
      <p:sp>
        <p:nvSpPr>
          <p:cNvPr id="27" name="Parallelogram 26"/>
          <p:cNvSpPr/>
          <p:nvPr/>
        </p:nvSpPr>
        <p:spPr>
          <a:xfrm>
            <a:off x="623931" y="1516718"/>
            <a:ext cx="2072945" cy="1657906"/>
          </a:xfrm>
          <a:prstGeom prst="parallelogram">
            <a:avLst>
              <a:gd name="adj" fmla="val 60180"/>
            </a:avLst>
          </a:prstGeom>
          <a:solidFill>
            <a:srgbClr val="FF7F7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panose="020B0503020204020204" pitchFamily="34" charset="-122"/>
                <a:ea typeface="微软雅黑" panose="020B0503020204020204" pitchFamily="34" charset="-122"/>
              </a:rPr>
              <a:t>创新</a:t>
            </a:r>
            <a:endParaRPr kumimoji="1" lang="en-US" altLang="zh-CN" dirty="0" smtClean="0">
              <a:latin typeface="微软雅黑" panose="020B0503020204020204" pitchFamily="34" charset="-122"/>
              <a:ea typeface="微软雅黑" panose="020B0503020204020204" pitchFamily="34" charset="-122"/>
            </a:endParaRPr>
          </a:p>
          <a:p>
            <a:pPr algn="ctr"/>
            <a:r>
              <a:rPr kumimoji="1" lang="zh-CN" altLang="en-US" dirty="0" smtClean="0">
                <a:latin typeface="微软雅黑" panose="020B0503020204020204" pitchFamily="34" charset="-122"/>
                <a:ea typeface="微软雅黑" panose="020B0503020204020204" pitchFamily="34" charset="-122"/>
              </a:rPr>
              <a:t>团队</a:t>
            </a:r>
            <a:endParaRPr kumimoji="1" lang="zh-CN" altLang="en-US" dirty="0">
              <a:latin typeface="微软雅黑" panose="020B0503020204020204" pitchFamily="34" charset="-122"/>
              <a:ea typeface="微软雅黑" panose="020B0503020204020204" pitchFamily="34" charset="-122"/>
            </a:endParaRPr>
          </a:p>
        </p:txBody>
      </p:sp>
      <p:cxnSp>
        <p:nvCxnSpPr>
          <p:cNvPr id="4" name="肘形连接符 3"/>
          <p:cNvCxnSpPr>
            <a:stCxn id="27" idx="5"/>
            <a:endCxn id="64" idx="5"/>
          </p:cNvCxnSpPr>
          <p:nvPr/>
        </p:nvCxnSpPr>
        <p:spPr>
          <a:xfrm rot="10800000" flipV="1">
            <a:off x="672171" y="2345671"/>
            <a:ext cx="450625" cy="1437472"/>
          </a:xfrm>
          <a:prstGeom prst="bentConnector3">
            <a:avLst>
              <a:gd name="adj1" fmla="val 184234"/>
            </a:avLst>
          </a:prstGeom>
          <a:ln>
            <a:prstDash val="sys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28" name="肘形连接符 27"/>
          <p:cNvCxnSpPr>
            <a:stCxn id="26" idx="2"/>
            <a:endCxn id="62" idx="2"/>
          </p:cNvCxnSpPr>
          <p:nvPr/>
        </p:nvCxnSpPr>
        <p:spPr>
          <a:xfrm>
            <a:off x="7070586" y="2345671"/>
            <a:ext cx="116513" cy="1437472"/>
          </a:xfrm>
          <a:prstGeom prst="bentConnector3">
            <a:avLst>
              <a:gd name="adj1" fmla="val 624363"/>
            </a:avLst>
          </a:prstGeom>
          <a:ln>
            <a:solidFill>
              <a:schemeClr val="accent6"/>
            </a:solidFill>
            <a:prstDash val="sysDash"/>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2" name="直线箭头连接符 11"/>
          <p:cNvCxnSpPr/>
          <p:nvPr/>
        </p:nvCxnSpPr>
        <p:spPr>
          <a:xfrm flipV="1">
            <a:off x="6335327" y="4816480"/>
            <a:ext cx="0" cy="381307"/>
          </a:xfrm>
          <a:prstGeom prst="straightConnector1">
            <a:avLst/>
          </a:prstGeom>
          <a:ln>
            <a:solidFill>
              <a:schemeClr val="accent6"/>
            </a:solidFill>
            <a:prstDash val="sys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32" name="直线箭头连接符 31"/>
          <p:cNvCxnSpPr/>
          <p:nvPr/>
        </p:nvCxnSpPr>
        <p:spPr>
          <a:xfrm>
            <a:off x="1243351" y="4816480"/>
            <a:ext cx="0" cy="381305"/>
          </a:xfrm>
          <a:prstGeom prst="straightConnector1">
            <a:avLst/>
          </a:prstGeom>
          <a:ln>
            <a:prstDash val="sysDash"/>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45" name="文本框 44"/>
          <p:cNvSpPr txBox="1"/>
          <p:nvPr/>
        </p:nvSpPr>
        <p:spPr>
          <a:xfrm>
            <a:off x="6869338" y="1668370"/>
            <a:ext cx="800219" cy="276999"/>
          </a:xfrm>
          <a:prstGeom prst="rect">
            <a:avLst/>
          </a:prstGeom>
          <a:noFill/>
        </p:spPr>
        <p:txBody>
          <a:bodyPr wrap="none" rtlCol="0">
            <a:spAutoFit/>
          </a:bodyPr>
          <a:lstStyle/>
          <a:p>
            <a:r>
              <a:rPr kumimoji="1" lang="zh-CN" altLang="en-US" sz="1200" dirty="0" smtClean="0">
                <a:latin typeface="微软雅黑" panose="020B0503020204020204" pitchFamily="34" charset="-122"/>
                <a:ea typeface="微软雅黑" panose="020B0503020204020204" pitchFamily="34" charset="-122"/>
              </a:rPr>
              <a:t>产生创意</a:t>
            </a:r>
            <a:endParaRPr kumimoji="1" lang="zh-CN" altLang="en-US" sz="1200" dirty="0">
              <a:latin typeface="微软雅黑" panose="020B0503020204020204" pitchFamily="34" charset="-122"/>
              <a:ea typeface="微软雅黑" panose="020B0503020204020204" pitchFamily="34" charset="-122"/>
            </a:endParaRPr>
          </a:p>
        </p:txBody>
      </p:sp>
      <p:sp>
        <p:nvSpPr>
          <p:cNvPr id="46" name="文本框 45"/>
          <p:cNvSpPr txBox="1"/>
          <p:nvPr/>
        </p:nvSpPr>
        <p:spPr>
          <a:xfrm>
            <a:off x="6428208" y="4871123"/>
            <a:ext cx="800219" cy="276999"/>
          </a:xfrm>
          <a:prstGeom prst="rect">
            <a:avLst/>
          </a:prstGeom>
          <a:noFill/>
        </p:spPr>
        <p:txBody>
          <a:bodyPr wrap="none" rtlCol="0">
            <a:spAutoFit/>
          </a:bodyPr>
          <a:lstStyle/>
          <a:p>
            <a:r>
              <a:rPr kumimoji="1" lang="zh-CN" altLang="en-US" sz="1200" dirty="0" smtClean="0">
                <a:latin typeface="微软雅黑" panose="020B0503020204020204" pitchFamily="34" charset="-122"/>
                <a:ea typeface="微软雅黑" panose="020B0503020204020204" pitchFamily="34" charset="-122"/>
              </a:rPr>
              <a:t>快速制作</a:t>
            </a:r>
            <a:endParaRPr kumimoji="1" lang="zh-CN" altLang="en-US" sz="1200" dirty="0">
              <a:latin typeface="微软雅黑" panose="020B0503020204020204" pitchFamily="34" charset="-122"/>
              <a:ea typeface="微软雅黑" panose="020B0503020204020204" pitchFamily="34" charset="-122"/>
            </a:endParaRPr>
          </a:p>
        </p:txBody>
      </p:sp>
      <p:sp>
        <p:nvSpPr>
          <p:cNvPr id="47" name="文本框 46"/>
          <p:cNvSpPr txBox="1"/>
          <p:nvPr/>
        </p:nvSpPr>
        <p:spPr>
          <a:xfrm>
            <a:off x="7160431" y="4534951"/>
            <a:ext cx="800219" cy="276999"/>
          </a:xfrm>
          <a:prstGeom prst="rect">
            <a:avLst/>
          </a:prstGeom>
          <a:noFill/>
        </p:spPr>
        <p:txBody>
          <a:bodyPr wrap="none" rtlCol="0">
            <a:spAutoFit/>
          </a:bodyPr>
          <a:lstStyle/>
          <a:p>
            <a:r>
              <a:rPr kumimoji="1" lang="zh-CN" altLang="en-US" sz="1200" dirty="0" smtClean="0">
                <a:latin typeface="微软雅黑" panose="020B0503020204020204" pitchFamily="34" charset="-122"/>
                <a:ea typeface="微软雅黑" panose="020B0503020204020204" pitchFamily="34" charset="-122"/>
              </a:rPr>
              <a:t>创意孵化</a:t>
            </a:r>
            <a:endParaRPr kumimoji="1" lang="zh-CN" altLang="en-US" sz="1200" dirty="0">
              <a:latin typeface="微软雅黑" panose="020B0503020204020204" pitchFamily="34" charset="-122"/>
              <a:ea typeface="微软雅黑" panose="020B0503020204020204" pitchFamily="34" charset="-122"/>
            </a:endParaRPr>
          </a:p>
        </p:txBody>
      </p:sp>
      <p:sp>
        <p:nvSpPr>
          <p:cNvPr id="48" name="文本框 47"/>
          <p:cNvSpPr txBox="1"/>
          <p:nvPr/>
        </p:nvSpPr>
        <p:spPr>
          <a:xfrm>
            <a:off x="298808" y="4871123"/>
            <a:ext cx="800219" cy="276999"/>
          </a:xfrm>
          <a:prstGeom prst="rect">
            <a:avLst/>
          </a:prstGeom>
          <a:noFill/>
        </p:spPr>
        <p:txBody>
          <a:bodyPr wrap="none" rtlCol="0">
            <a:spAutoFit/>
          </a:bodyPr>
          <a:lstStyle/>
          <a:p>
            <a:r>
              <a:rPr kumimoji="1" lang="zh-CN" altLang="en-US" sz="1200" dirty="0" smtClean="0">
                <a:latin typeface="微软雅黑" panose="020B0503020204020204" pitchFamily="34" charset="-122"/>
                <a:ea typeface="微软雅黑" panose="020B0503020204020204" pitchFamily="34" charset="-122"/>
              </a:rPr>
              <a:t>产品原型</a:t>
            </a:r>
            <a:endParaRPr kumimoji="1" lang="zh-CN" altLang="en-US" sz="1200"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72328" y="4165527"/>
            <a:ext cx="800219" cy="276999"/>
          </a:xfrm>
          <a:prstGeom prst="rect">
            <a:avLst/>
          </a:prstGeom>
          <a:noFill/>
        </p:spPr>
        <p:txBody>
          <a:bodyPr wrap="none" rtlCol="0">
            <a:spAutoFit/>
          </a:bodyPr>
          <a:lstStyle/>
          <a:p>
            <a:r>
              <a:rPr kumimoji="1" lang="zh-CN" altLang="en-US" sz="1200" dirty="0" smtClean="0">
                <a:latin typeface="微软雅黑" panose="020B0503020204020204" pitchFamily="34" charset="-122"/>
                <a:ea typeface="微软雅黑" panose="020B0503020204020204" pitchFamily="34" charset="-122"/>
              </a:rPr>
              <a:t>产品迭代</a:t>
            </a:r>
            <a:endParaRPr kumimoji="1" lang="zh-CN" altLang="en-US" sz="1200" dirty="0">
              <a:latin typeface="微软雅黑" panose="020B0503020204020204" pitchFamily="34" charset="-122"/>
              <a:ea typeface="微软雅黑" panose="020B0503020204020204" pitchFamily="34" charset="-122"/>
            </a:endParaRPr>
          </a:p>
        </p:txBody>
      </p:sp>
      <p:sp>
        <p:nvSpPr>
          <p:cNvPr id="50" name="文本框 49"/>
          <p:cNvSpPr txBox="1"/>
          <p:nvPr/>
        </p:nvSpPr>
        <p:spPr>
          <a:xfrm>
            <a:off x="455312" y="1657377"/>
            <a:ext cx="826067" cy="276999"/>
          </a:xfrm>
          <a:prstGeom prst="rect">
            <a:avLst/>
          </a:prstGeom>
          <a:noFill/>
        </p:spPr>
        <p:txBody>
          <a:bodyPr wrap="none" rtlCol="0">
            <a:spAutoFit/>
          </a:bodyPr>
          <a:lstStyle/>
          <a:p>
            <a:r>
              <a:rPr kumimoji="1" lang="zh-CN" altLang="en-US" sz="1200" dirty="0" smtClean="0">
                <a:latin typeface="微软雅黑" panose="020B0503020204020204" pitchFamily="34" charset="-122"/>
                <a:ea typeface="微软雅黑" panose="020B0503020204020204" pitchFamily="34" charset="-122"/>
              </a:rPr>
              <a:t>精益开发</a:t>
            </a:r>
            <a:endParaRPr kumimoji="1" lang="zh-CN" altLang="en-US" sz="1200" dirty="0">
              <a:latin typeface="微软雅黑" panose="020B0503020204020204" pitchFamily="34" charset="-122"/>
              <a:ea typeface="微软雅黑" panose="020B0503020204020204" pitchFamily="34" charset="-122"/>
            </a:endParaRPr>
          </a:p>
        </p:txBody>
      </p:sp>
      <p:sp>
        <p:nvSpPr>
          <p:cNvPr id="60" name="文本框 59"/>
          <p:cNvSpPr txBox="1"/>
          <p:nvPr/>
        </p:nvSpPr>
        <p:spPr>
          <a:xfrm>
            <a:off x="7910772" y="2609271"/>
            <a:ext cx="800219" cy="830997"/>
          </a:xfrm>
          <a:prstGeom prst="rect">
            <a:avLst/>
          </a:prstGeom>
          <a:noFill/>
        </p:spPr>
        <p:txBody>
          <a:bodyPr wrap="none" rtlCol="0">
            <a:spAutoFit/>
          </a:bodyPr>
          <a:lstStyle/>
          <a:p>
            <a:r>
              <a:rPr kumimoji="1" lang="zh-CN" altLang="en-US" sz="1200" dirty="0" smtClean="0">
                <a:latin typeface="微软雅黑" panose="020B0503020204020204" pitchFamily="34" charset="-122"/>
                <a:ea typeface="微软雅黑" panose="020B0503020204020204" pitchFamily="34" charset="-122"/>
              </a:rPr>
              <a:t>导师团队</a:t>
            </a:r>
            <a:endParaRPr kumimoji="1" lang="en-US" altLang="zh-CN" sz="1200" dirty="0" smtClean="0">
              <a:latin typeface="微软雅黑" panose="020B0503020204020204" pitchFamily="34" charset="-122"/>
              <a:ea typeface="微软雅黑" panose="020B0503020204020204" pitchFamily="34" charset="-122"/>
            </a:endParaRPr>
          </a:p>
          <a:p>
            <a:r>
              <a:rPr kumimoji="1" lang="zh-CN" altLang="en-US" sz="1200" dirty="0" smtClean="0">
                <a:latin typeface="微软雅黑" panose="020B0503020204020204" pitchFamily="34" charset="-122"/>
                <a:ea typeface="微软雅黑" panose="020B0503020204020204" pitchFamily="34" charset="-122"/>
              </a:rPr>
              <a:t>协调资源</a:t>
            </a:r>
            <a:endParaRPr kumimoji="1" lang="en-US" altLang="zh-CN" sz="1200" dirty="0" smtClean="0">
              <a:latin typeface="微软雅黑" panose="020B0503020204020204" pitchFamily="34" charset="-122"/>
              <a:ea typeface="微软雅黑" panose="020B0503020204020204" pitchFamily="34" charset="-122"/>
            </a:endParaRPr>
          </a:p>
          <a:p>
            <a:r>
              <a:rPr kumimoji="1" lang="zh-CN" altLang="en-US" sz="1200" dirty="0">
                <a:latin typeface="微软雅黑" panose="020B0503020204020204" pitchFamily="34" charset="-122"/>
                <a:ea typeface="微软雅黑" panose="020B0503020204020204" pitchFamily="34" charset="-122"/>
              </a:rPr>
              <a:t>日常培训</a:t>
            </a:r>
            <a:endParaRPr kumimoji="1" lang="en-US" altLang="zh-CN" sz="1200" dirty="0">
              <a:latin typeface="微软雅黑" panose="020B0503020204020204" pitchFamily="34" charset="-122"/>
              <a:ea typeface="微软雅黑" panose="020B0503020204020204" pitchFamily="34" charset="-122"/>
            </a:endParaRPr>
          </a:p>
          <a:p>
            <a:r>
              <a:rPr kumimoji="1" lang="zh-CN" altLang="en-US" sz="1200" dirty="0">
                <a:latin typeface="微软雅黑" panose="020B0503020204020204" pitchFamily="34" charset="-122"/>
                <a:ea typeface="微软雅黑" panose="020B0503020204020204" pitchFamily="34" charset="-122"/>
              </a:rPr>
              <a:t>团队</a:t>
            </a:r>
            <a:r>
              <a:rPr kumimoji="1" lang="zh-CN" altLang="en-US" sz="1200" dirty="0" smtClean="0">
                <a:latin typeface="微软雅黑" panose="020B0503020204020204" pitchFamily="34" charset="-122"/>
                <a:ea typeface="微软雅黑" panose="020B0503020204020204" pitchFamily="34" charset="-122"/>
              </a:rPr>
              <a:t>指导</a:t>
            </a:r>
            <a:endParaRPr kumimoji="1" lang="en-US" altLang="zh-CN" sz="1200" dirty="0">
              <a:latin typeface="微软雅黑" panose="020B0503020204020204" pitchFamily="34" charset="-122"/>
              <a:ea typeface="微软雅黑" panose="020B0503020204020204" pitchFamily="34" charset="-122"/>
            </a:endParaRPr>
          </a:p>
        </p:txBody>
      </p:sp>
      <p:sp>
        <p:nvSpPr>
          <p:cNvPr id="62" name="Parallelogram 8"/>
          <p:cNvSpPr/>
          <p:nvPr/>
        </p:nvSpPr>
        <p:spPr>
          <a:xfrm>
            <a:off x="6002579" y="3532264"/>
            <a:ext cx="1335499" cy="501758"/>
          </a:xfrm>
          <a:prstGeom prst="parallelogram">
            <a:avLst>
              <a:gd name="adj" fmla="val 60180"/>
            </a:avLst>
          </a:prstGeom>
          <a:solidFill>
            <a:schemeClr val="accent5"/>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100" dirty="0" smtClean="0">
                <a:solidFill>
                  <a:schemeClr val="tx1"/>
                </a:solidFill>
                <a:latin typeface="微软雅黑" panose="020B0503020204020204" pitchFamily="34" charset="-122"/>
                <a:ea typeface="微软雅黑" panose="020B0503020204020204" pitchFamily="34" charset="-122"/>
              </a:rPr>
              <a:t>情感媒体实验室</a:t>
            </a:r>
            <a:endParaRPr kumimoji="1" lang="zh-CN" altLang="en-US" sz="1100" dirty="0">
              <a:solidFill>
                <a:schemeClr val="tx1"/>
              </a:solidFill>
              <a:latin typeface="微软雅黑" panose="020B0503020204020204" pitchFamily="34" charset="-122"/>
              <a:ea typeface="微软雅黑" panose="020B0503020204020204" pitchFamily="34" charset="-122"/>
            </a:endParaRPr>
          </a:p>
        </p:txBody>
      </p:sp>
      <p:sp>
        <p:nvSpPr>
          <p:cNvPr id="63" name="Parallelogram 13"/>
          <p:cNvSpPr/>
          <p:nvPr/>
        </p:nvSpPr>
        <p:spPr>
          <a:xfrm>
            <a:off x="3261885" y="3532264"/>
            <a:ext cx="1335499" cy="501758"/>
          </a:xfrm>
          <a:prstGeom prst="parallelogram">
            <a:avLst>
              <a:gd name="adj" fmla="val 60180"/>
            </a:avLst>
          </a:prstGeom>
          <a:solidFill>
            <a:schemeClr val="accent5"/>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100" dirty="0" smtClean="0">
                <a:solidFill>
                  <a:schemeClr val="tx1"/>
                </a:solidFill>
                <a:latin typeface="微软雅黑" panose="020B0503020204020204" pitchFamily="34" charset="-122"/>
                <a:ea typeface="微软雅黑" panose="020B0503020204020204" pitchFamily="34" charset="-122"/>
              </a:rPr>
              <a:t>创客教育实验室</a:t>
            </a:r>
            <a:endParaRPr kumimoji="1" lang="zh-CN" altLang="en-US" sz="1100" dirty="0">
              <a:solidFill>
                <a:schemeClr val="tx1"/>
              </a:solidFill>
              <a:latin typeface="微软雅黑" panose="020B0503020204020204" pitchFamily="34" charset="-122"/>
              <a:ea typeface="微软雅黑" panose="020B0503020204020204" pitchFamily="34" charset="-122"/>
            </a:endParaRPr>
          </a:p>
        </p:txBody>
      </p:sp>
      <p:sp>
        <p:nvSpPr>
          <p:cNvPr id="64" name="Parallelogram 14"/>
          <p:cNvSpPr/>
          <p:nvPr/>
        </p:nvSpPr>
        <p:spPr>
          <a:xfrm>
            <a:off x="521191" y="3532264"/>
            <a:ext cx="1335499" cy="501758"/>
          </a:xfrm>
          <a:prstGeom prst="parallelogram">
            <a:avLst>
              <a:gd name="adj" fmla="val 60180"/>
            </a:avLst>
          </a:prstGeom>
          <a:solidFill>
            <a:schemeClr val="accent5"/>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50" dirty="0" smtClean="0">
                <a:solidFill>
                  <a:schemeClr val="tx1"/>
                </a:solidFill>
                <a:latin typeface="微软雅黑" panose="020B0503020204020204" pitchFamily="34" charset="-122"/>
                <a:ea typeface="微软雅黑" panose="020B0503020204020204" pitchFamily="34" charset="-122"/>
              </a:rPr>
              <a:t>XLP</a:t>
            </a:r>
            <a:r>
              <a:rPr kumimoji="1" lang="zh-CN" altLang="en-US" sz="1050" dirty="0" smtClean="0">
                <a:solidFill>
                  <a:schemeClr val="tx1"/>
                </a:solidFill>
                <a:latin typeface="微软雅黑" panose="020B0503020204020204" pitchFamily="34" charset="-122"/>
                <a:ea typeface="微软雅黑" panose="020B0503020204020204" pitchFamily="34" charset="-122"/>
              </a:rPr>
              <a:t>极限学习实验室</a:t>
            </a:r>
            <a:endParaRPr kumimoji="1"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65" name="Parallelogram 15"/>
          <p:cNvSpPr/>
          <p:nvPr/>
        </p:nvSpPr>
        <p:spPr>
          <a:xfrm>
            <a:off x="1926386" y="3532264"/>
            <a:ext cx="1335499" cy="501758"/>
          </a:xfrm>
          <a:prstGeom prst="parallelogram">
            <a:avLst>
              <a:gd name="adj" fmla="val 60180"/>
            </a:avLst>
          </a:prstGeom>
          <a:solidFill>
            <a:schemeClr val="accent5"/>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050" dirty="0" smtClean="0">
                <a:solidFill>
                  <a:schemeClr val="tx1"/>
                </a:solidFill>
                <a:latin typeface="微软雅黑" panose="020B0503020204020204" pitchFamily="34" charset="-122"/>
                <a:ea typeface="微软雅黑" panose="020B0503020204020204" pitchFamily="34" charset="-122"/>
              </a:rPr>
              <a:t>设计与科技实验室</a:t>
            </a:r>
            <a:endParaRPr kumimoji="1"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66" name="Parallelogram 16"/>
          <p:cNvSpPr/>
          <p:nvPr/>
        </p:nvSpPr>
        <p:spPr>
          <a:xfrm>
            <a:off x="4667080" y="3532264"/>
            <a:ext cx="1335499" cy="501758"/>
          </a:xfrm>
          <a:prstGeom prst="parallelogram">
            <a:avLst>
              <a:gd name="adj" fmla="val 60180"/>
            </a:avLst>
          </a:prstGeom>
          <a:solidFill>
            <a:schemeClr val="accent5"/>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100" dirty="0" smtClean="0">
                <a:solidFill>
                  <a:schemeClr val="tx1"/>
                </a:solidFill>
                <a:latin typeface="微软雅黑" panose="020B0503020204020204" pitchFamily="34" charset="-122"/>
                <a:ea typeface="微软雅黑" panose="020B0503020204020204" pitchFamily="34" charset="-122"/>
              </a:rPr>
              <a:t>机器人实验室</a:t>
            </a:r>
            <a:endParaRPr kumimoji="1" lang="zh-CN" altLang="en-US" sz="1100" dirty="0">
              <a:solidFill>
                <a:schemeClr val="tx1"/>
              </a:solidFill>
              <a:latin typeface="微软雅黑" panose="020B0503020204020204" pitchFamily="34" charset="-122"/>
              <a:ea typeface="微软雅黑" panose="020B0503020204020204" pitchFamily="34" charset="-122"/>
            </a:endParaRPr>
          </a:p>
        </p:txBody>
      </p:sp>
      <p:sp>
        <p:nvSpPr>
          <p:cNvPr id="67" name="Parallelogram 17"/>
          <p:cNvSpPr/>
          <p:nvPr/>
        </p:nvSpPr>
        <p:spPr>
          <a:xfrm>
            <a:off x="6002579" y="4237860"/>
            <a:ext cx="1335499" cy="501758"/>
          </a:xfrm>
          <a:prstGeom prst="parallelogram">
            <a:avLst>
              <a:gd name="adj" fmla="val 60180"/>
            </a:avLst>
          </a:prstGeom>
          <a:solidFill>
            <a:schemeClr val="accent5"/>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dirty="0" smtClean="0">
                <a:solidFill>
                  <a:schemeClr val="tx1"/>
                </a:solidFill>
                <a:latin typeface="微软雅黑" panose="020B0503020204020204" pitchFamily="34" charset="-122"/>
                <a:ea typeface="微软雅黑" panose="020B0503020204020204" pitchFamily="34" charset="-122"/>
              </a:rPr>
              <a:t>I</a:t>
            </a:r>
            <a:r>
              <a:rPr kumimoji="1" lang="zh-CN" altLang="en-US" sz="1200" dirty="0" smtClean="0">
                <a:solidFill>
                  <a:schemeClr val="tx1"/>
                </a:solidFill>
                <a:latin typeface="微软雅黑" panose="020B0503020204020204" pitchFamily="34" charset="-122"/>
                <a:ea typeface="微软雅黑" panose="020B0503020204020204" pitchFamily="34" charset="-122"/>
              </a:rPr>
              <a:t>新实验室</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68" name="Parallelogram 18"/>
          <p:cNvSpPr/>
          <p:nvPr/>
        </p:nvSpPr>
        <p:spPr>
          <a:xfrm>
            <a:off x="3261885" y="4237860"/>
            <a:ext cx="1335499" cy="501758"/>
          </a:xfrm>
          <a:prstGeom prst="parallelogram">
            <a:avLst>
              <a:gd name="adj" fmla="val 60180"/>
            </a:avLst>
          </a:prstGeom>
          <a:solidFill>
            <a:schemeClr val="accent5"/>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tx1"/>
                </a:solidFill>
                <a:latin typeface="微软雅黑" panose="020B0503020204020204" pitchFamily="34" charset="-122"/>
                <a:ea typeface="微软雅黑" panose="020B0503020204020204" pitchFamily="34" charset="-122"/>
              </a:rPr>
              <a:t>G</a:t>
            </a:r>
            <a:r>
              <a:rPr kumimoji="1" lang="zh-CN" altLang="en-US" sz="1400" dirty="0" smtClean="0">
                <a:solidFill>
                  <a:schemeClr val="tx1"/>
                </a:solidFill>
                <a:latin typeface="微软雅黑" panose="020B0503020204020204" pitchFamily="34" charset="-122"/>
                <a:ea typeface="微软雅黑" panose="020B0503020204020204" pitchFamily="34" charset="-122"/>
              </a:rPr>
              <a:t>实验室</a:t>
            </a:r>
            <a:endParaRPr kumimoji="1"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9" name="Parallelogram 19"/>
          <p:cNvSpPr/>
          <p:nvPr/>
        </p:nvSpPr>
        <p:spPr>
          <a:xfrm>
            <a:off x="521191" y="4237860"/>
            <a:ext cx="1335499" cy="501758"/>
          </a:xfrm>
          <a:prstGeom prst="parallelogram">
            <a:avLst>
              <a:gd name="adj" fmla="val 60180"/>
            </a:avLst>
          </a:prstGeom>
          <a:solidFill>
            <a:schemeClr val="accent5"/>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050" dirty="0" smtClean="0">
                <a:solidFill>
                  <a:schemeClr val="tx1"/>
                </a:solidFill>
                <a:latin typeface="微软雅黑" panose="020B0503020204020204" pitchFamily="34" charset="-122"/>
                <a:ea typeface="微软雅黑" panose="020B0503020204020204" pitchFamily="34" charset="-122"/>
              </a:rPr>
              <a:t>电子工程创新实验室</a:t>
            </a:r>
            <a:endParaRPr kumimoji="1"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70" name="Parallelogram 20"/>
          <p:cNvSpPr/>
          <p:nvPr/>
        </p:nvSpPr>
        <p:spPr>
          <a:xfrm>
            <a:off x="1926386" y="4237860"/>
            <a:ext cx="1335499" cy="501758"/>
          </a:xfrm>
          <a:prstGeom prst="parallelogram">
            <a:avLst>
              <a:gd name="adj" fmla="val 60180"/>
            </a:avLst>
          </a:prstGeom>
          <a:solidFill>
            <a:schemeClr val="accent5"/>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tx1"/>
                </a:solidFill>
                <a:latin typeface="微软雅黑" panose="020B0503020204020204" pitchFamily="34" charset="-122"/>
                <a:ea typeface="微软雅黑" panose="020B0503020204020204" pitchFamily="34" charset="-122"/>
              </a:rPr>
              <a:t>F</a:t>
            </a:r>
            <a:r>
              <a:rPr kumimoji="1" lang="zh-CN" altLang="en-US" sz="1400" dirty="0" smtClean="0">
                <a:solidFill>
                  <a:schemeClr val="tx1"/>
                </a:solidFill>
                <a:latin typeface="微软雅黑" panose="020B0503020204020204" pitchFamily="34" charset="-122"/>
                <a:ea typeface="微软雅黑" panose="020B0503020204020204" pitchFamily="34" charset="-122"/>
              </a:rPr>
              <a:t>实验室</a:t>
            </a:r>
            <a:endParaRPr kumimoji="1"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1" name="Parallelogram 21"/>
          <p:cNvSpPr/>
          <p:nvPr/>
        </p:nvSpPr>
        <p:spPr>
          <a:xfrm>
            <a:off x="4667080" y="4237860"/>
            <a:ext cx="1335499" cy="501758"/>
          </a:xfrm>
          <a:prstGeom prst="parallelogram">
            <a:avLst>
              <a:gd name="adj" fmla="val 60180"/>
            </a:avLst>
          </a:prstGeom>
          <a:solidFill>
            <a:schemeClr val="accent5"/>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tx1"/>
                </a:solidFill>
                <a:latin typeface="微软雅黑" panose="020B0503020204020204" pitchFamily="34" charset="-122"/>
                <a:ea typeface="微软雅黑" panose="020B0503020204020204" pitchFamily="34" charset="-122"/>
              </a:rPr>
              <a:t>H</a:t>
            </a:r>
            <a:r>
              <a:rPr kumimoji="1" lang="zh-CN" altLang="en-US" sz="1400" dirty="0" smtClean="0">
                <a:solidFill>
                  <a:schemeClr val="tx1"/>
                </a:solidFill>
                <a:latin typeface="微软雅黑" panose="020B0503020204020204" pitchFamily="34" charset="-122"/>
                <a:ea typeface="微软雅黑" panose="020B0503020204020204" pitchFamily="34" charset="-122"/>
              </a:rPr>
              <a:t>实验室</a:t>
            </a:r>
            <a:endParaRPr kumimoji="1"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 name="日期占位符 6"/>
          <p:cNvSpPr>
            <a:spLocks noGrp="1"/>
          </p:cNvSpPr>
          <p:nvPr>
            <p:ph type="dt" sz="half" idx="2"/>
          </p:nvPr>
        </p:nvSpPr>
        <p:spPr>
          <a:xfrm>
            <a:off x="457200" y="6468111"/>
            <a:ext cx="2133600" cy="365125"/>
          </a:xfrm>
        </p:spPr>
        <p:txBody>
          <a:bodyPr/>
          <a:lstStyle/>
          <a:p>
            <a:r>
              <a:rPr lang="en-US" altLang="zh-CN" dirty="0" err="1" smtClean="0"/>
              <a:t>M.Space</a:t>
            </a:r>
            <a:r>
              <a:rPr lang="en-US" altLang="zh-CN" dirty="0" smtClean="0"/>
              <a:t> – </a:t>
            </a:r>
            <a:r>
              <a:rPr lang="zh-CN" altLang="en-US" dirty="0" smtClean="0"/>
              <a:t>创制未来</a:t>
            </a:r>
            <a:endParaRPr lang="en-US" dirty="0"/>
          </a:p>
        </p:txBody>
      </p:sp>
      <p:sp>
        <p:nvSpPr>
          <p:cNvPr id="8" name="页脚占位符 7"/>
          <p:cNvSpPr>
            <a:spLocks noGrp="1"/>
          </p:cNvSpPr>
          <p:nvPr>
            <p:ph type="ftr" sz="quarter" idx="3"/>
          </p:nvPr>
        </p:nvSpPr>
        <p:spPr>
          <a:xfrm>
            <a:off x="3124200" y="6468111"/>
            <a:ext cx="2895600" cy="365125"/>
          </a:xfrm>
        </p:spPr>
        <p:txBody>
          <a:bodyPr/>
          <a:lstStyle/>
          <a:p>
            <a:r>
              <a:rPr lang="zh-CN" altLang="en-US" smtClean="0"/>
              <a:t>清华跨界创客基地</a:t>
            </a:r>
            <a:endParaRPr lang="en-US" dirty="0"/>
          </a:p>
        </p:txBody>
      </p:sp>
      <p:sp>
        <p:nvSpPr>
          <p:cNvPr id="9" name="灯片编号占位符 8"/>
          <p:cNvSpPr>
            <a:spLocks noGrp="1"/>
          </p:cNvSpPr>
          <p:nvPr>
            <p:ph type="sldNum" sz="quarter" idx="4"/>
          </p:nvPr>
        </p:nvSpPr>
        <p:spPr/>
        <p:txBody>
          <a:bodyPr/>
          <a:lstStyle/>
          <a:p>
            <a:pPr>
              <a:defRPr/>
            </a:pPr>
            <a:r>
              <a:rPr lang="en-US" altLang="zh-CN" smtClean="0"/>
              <a:t>Page </a:t>
            </a:r>
            <a:fld id="{516A9B4B-C767-4A1F-B381-9FE8A8C95961}" type="slidenum">
              <a:rPr lang="en-US" altLang="zh-CN" smtClean="0"/>
              <a:pPr>
                <a:defRPr/>
              </a:pPr>
              <a:t>24</a:t>
            </a:fld>
            <a:endParaRPr lang="en-US" dirty="0"/>
          </a:p>
        </p:txBody>
      </p:sp>
      <p:sp>
        <p:nvSpPr>
          <p:cNvPr id="5" name="矩形 4"/>
          <p:cNvSpPr/>
          <p:nvPr/>
        </p:nvSpPr>
        <p:spPr>
          <a:xfrm>
            <a:off x="300302" y="327486"/>
            <a:ext cx="3531961" cy="369332"/>
          </a:xfrm>
          <a:prstGeom prst="rect">
            <a:avLst/>
          </a:prstGeom>
        </p:spPr>
        <p:txBody>
          <a:bodyPr wrap="none">
            <a:spAutoFit/>
          </a:bodyPr>
          <a:lstStyle/>
          <a:p>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个</a:t>
            </a:r>
            <a:r>
              <a:rPr lang="zh-CN" altLang="en-US" dirty="0">
                <a:latin typeface="微软雅黑" panose="020B0503020204020204" pitchFamily="34" charset="-122"/>
                <a:ea typeface="微软雅黑" panose="020B0503020204020204" pitchFamily="34" charset="-122"/>
              </a:rPr>
              <a:t>空间</a:t>
            </a:r>
            <a:r>
              <a:rPr lang="en-US" altLang="zh-CN"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个实验室的发展</a:t>
            </a:r>
            <a:r>
              <a:rPr lang="zh-CN" altLang="en-US" dirty="0" smtClean="0">
                <a:latin typeface="微软雅黑" panose="020B0503020204020204" pitchFamily="34" charset="-122"/>
                <a:ea typeface="微软雅黑" panose="020B0503020204020204" pitchFamily="34" charset="-122"/>
              </a:rPr>
              <a:t>计划</a:t>
            </a:r>
            <a:endParaRPr lang="en-US" altLang="zh-CN" dirty="0">
              <a:latin typeface="微软雅黑" panose="020B0503020204020204" pitchFamily="34" charset="-122"/>
              <a:ea typeface="微软雅黑" panose="020B0503020204020204" pitchFamily="34" charset="-122"/>
            </a:endParaRPr>
          </a:p>
        </p:txBody>
      </p:sp>
      <p:sp>
        <p:nvSpPr>
          <p:cNvPr id="6" name="矩形 5"/>
          <p:cNvSpPr/>
          <p:nvPr/>
        </p:nvSpPr>
        <p:spPr>
          <a:xfrm>
            <a:off x="7570744" y="2019898"/>
            <a:ext cx="1441420" cy="307777"/>
          </a:xfrm>
          <a:prstGeom prst="rect">
            <a:avLst/>
          </a:prstGeom>
        </p:spPr>
        <p:txBody>
          <a:bodyPr wrap="none">
            <a:spAutoFit/>
          </a:bodyPr>
          <a:lstStyle/>
          <a:p>
            <a:pPr algn="ctr"/>
            <a:r>
              <a:rPr lang="zh-CN" altLang="en-US" sz="1400" b="1" dirty="0" smtClean="0">
                <a:solidFill>
                  <a:schemeClr val="tx2">
                    <a:lumMod val="60000"/>
                    <a:lumOff val="40000"/>
                  </a:schemeClr>
                </a:solidFill>
                <a:latin typeface="微软雅黑" panose="020B0503020204020204" pitchFamily="34" charset="-122"/>
                <a:ea typeface="微软雅黑" panose="020B0503020204020204" pitchFamily="34" charset="-122"/>
              </a:rPr>
              <a:t>战略指导委员会</a:t>
            </a:r>
            <a:endParaRPr lang="en-US" altLang="zh-CN" sz="1400" b="1" dirty="0" smtClean="0">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7570745" y="3779897"/>
            <a:ext cx="1441420" cy="307777"/>
          </a:xfrm>
          <a:prstGeom prst="rect">
            <a:avLst/>
          </a:prstGeom>
        </p:spPr>
        <p:txBody>
          <a:bodyPr wrap="none">
            <a:spAutoFit/>
          </a:bodyPr>
          <a:lstStyle/>
          <a:p>
            <a:pPr algn="ctr"/>
            <a:r>
              <a:rPr lang="zh-CN" altLang="en-US" sz="1400" b="1" dirty="0" smtClean="0">
                <a:solidFill>
                  <a:schemeClr val="tx2">
                    <a:lumMod val="60000"/>
                    <a:lumOff val="40000"/>
                  </a:schemeClr>
                </a:solidFill>
                <a:latin typeface="微软雅黑" panose="020B0503020204020204" pitchFamily="34" charset="-122"/>
                <a:ea typeface="微软雅黑" panose="020B0503020204020204" pitchFamily="34" charset="-122"/>
              </a:rPr>
              <a:t>协作运行委员会</a:t>
            </a:r>
            <a:endParaRPr lang="en-US" altLang="zh-CN" sz="1400" b="1" dirty="0" smtClean="0">
              <a:solidFill>
                <a:schemeClr val="tx2">
                  <a:lumMod val="60000"/>
                  <a:lumOff val="4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263158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2"/>
          <p:cNvSpPr>
            <a:spLocks noGrp="1"/>
          </p:cNvSpPr>
          <p:nvPr>
            <p:ph idx="1"/>
          </p:nvPr>
        </p:nvSpPr>
        <p:spPr>
          <a:xfrm>
            <a:off x="718234" y="1798638"/>
            <a:ext cx="7968566" cy="4416425"/>
          </a:xfrm>
        </p:spPr>
        <p:txBody>
          <a:bodyPr>
            <a:normAutofit/>
          </a:bodyPr>
          <a:lstStyle/>
          <a:p>
            <a:pPr marL="0" indent="0">
              <a:spcBef>
                <a:spcPts val="1200"/>
              </a:spcBef>
              <a:buNone/>
            </a:pPr>
            <a:endParaRPr lang="en-US" altLang="zh-CN" sz="2000" dirty="0">
              <a:solidFill>
                <a:srgbClr val="002060"/>
              </a:solidFill>
              <a:latin typeface="微软雅黑" pitchFamily="34" charset="-122"/>
              <a:ea typeface="微软雅黑" pitchFamily="34" charset="-122"/>
              <a:cs typeface="Heiti SC Light" charset="0"/>
            </a:endParaRPr>
          </a:p>
          <a:p>
            <a:pPr marL="0" indent="0">
              <a:spcBef>
                <a:spcPts val="1200"/>
              </a:spcBef>
              <a:buNone/>
            </a:pPr>
            <a:r>
              <a:rPr lang="zh-CN" altLang="en-US" sz="2000" dirty="0" smtClean="0">
                <a:solidFill>
                  <a:srgbClr val="002060"/>
                </a:solidFill>
                <a:latin typeface="微软雅黑" pitchFamily="34" charset="-122"/>
                <a:ea typeface="微软雅黑" pitchFamily="34" charset="-122"/>
                <a:cs typeface="Heiti SC Light" charset="0"/>
              </a:rPr>
              <a:t>选修课程：面向全校本科生的选修课</a:t>
            </a:r>
            <a:r>
              <a:rPr lang="en-US" altLang="zh-CN" sz="2000" dirty="0" smtClean="0">
                <a:solidFill>
                  <a:srgbClr val="002060"/>
                </a:solidFill>
                <a:latin typeface="微软雅黑" pitchFamily="34" charset="-122"/>
                <a:ea typeface="微软雅黑" pitchFamily="34" charset="-122"/>
                <a:cs typeface="Heiti SC Light" charset="0"/>
              </a:rPr>
              <a:t> x 2</a:t>
            </a:r>
            <a:r>
              <a:rPr lang="zh-CN" altLang="en-US" sz="2000" dirty="0" smtClean="0">
                <a:solidFill>
                  <a:srgbClr val="002060"/>
                </a:solidFill>
                <a:latin typeface="微软雅黑" pitchFamily="34" charset="-122"/>
                <a:ea typeface="微软雅黑" pitchFamily="34" charset="-122"/>
                <a:cs typeface="Heiti SC Light" charset="0"/>
              </a:rPr>
              <a:t>＝</a:t>
            </a:r>
            <a:r>
              <a:rPr lang="en-US" altLang="zh-CN" sz="2000" dirty="0" smtClean="0">
                <a:solidFill>
                  <a:srgbClr val="002060"/>
                </a:solidFill>
                <a:latin typeface="微软雅黑" pitchFamily="34" charset="-122"/>
                <a:ea typeface="微软雅黑" pitchFamily="34" charset="-122"/>
                <a:cs typeface="Heiti SC Light" charset="0"/>
              </a:rPr>
              <a:t>120</a:t>
            </a:r>
            <a:r>
              <a:rPr lang="zh-CN" altLang="en-US" sz="2000" dirty="0" smtClean="0">
                <a:solidFill>
                  <a:srgbClr val="002060"/>
                </a:solidFill>
                <a:latin typeface="微软雅黑" pitchFamily="34" charset="-122"/>
                <a:ea typeface="微软雅黑" pitchFamily="34" charset="-122"/>
                <a:cs typeface="Heiti SC Light" charset="0"/>
              </a:rPr>
              <a:t>人</a:t>
            </a:r>
            <a:r>
              <a:rPr lang="en-US" altLang="zh-CN" sz="2000" dirty="0" smtClean="0">
                <a:solidFill>
                  <a:srgbClr val="002060"/>
                </a:solidFill>
                <a:latin typeface="微软雅黑" pitchFamily="34" charset="-122"/>
                <a:ea typeface="微软雅黑" pitchFamily="34" charset="-122"/>
                <a:cs typeface="Heiti SC Light" charset="0"/>
              </a:rPr>
              <a:t>/</a:t>
            </a:r>
            <a:r>
              <a:rPr lang="zh-CN" altLang="en-US" sz="2000" dirty="0" smtClean="0">
                <a:solidFill>
                  <a:srgbClr val="002060"/>
                </a:solidFill>
                <a:latin typeface="微软雅黑" pitchFamily="34" charset="-122"/>
                <a:ea typeface="微软雅黑" pitchFamily="34" charset="-122"/>
                <a:cs typeface="Heiti SC Light" charset="0"/>
              </a:rPr>
              <a:t>学年</a:t>
            </a:r>
            <a:endParaRPr lang="en-US" altLang="zh-CN" sz="2000" dirty="0" smtClean="0">
              <a:solidFill>
                <a:srgbClr val="002060"/>
              </a:solidFill>
              <a:latin typeface="微软雅黑" pitchFamily="34" charset="-122"/>
              <a:ea typeface="微软雅黑" pitchFamily="34" charset="-122"/>
              <a:cs typeface="Heiti SC Light" charset="0"/>
            </a:endParaRPr>
          </a:p>
          <a:p>
            <a:pPr marL="0" indent="0">
              <a:spcBef>
                <a:spcPts val="1200"/>
              </a:spcBef>
              <a:buNone/>
            </a:pPr>
            <a:r>
              <a:rPr lang="zh-CN" altLang="en-US" sz="2000" dirty="0" smtClean="0">
                <a:solidFill>
                  <a:srgbClr val="002060"/>
                </a:solidFill>
                <a:latin typeface="微软雅黑" pitchFamily="34" charset="-122"/>
                <a:ea typeface="微软雅黑" pitchFamily="34" charset="-122"/>
                <a:cs typeface="Heiti SC Light" charset="0"/>
              </a:rPr>
              <a:t>竞赛活动：创客马拉松</a:t>
            </a:r>
            <a:r>
              <a:rPr lang="en-US" altLang="zh-CN" sz="2000" dirty="0">
                <a:solidFill>
                  <a:srgbClr val="002060"/>
                </a:solidFill>
                <a:latin typeface="微软雅黑" pitchFamily="34" charset="-122"/>
                <a:ea typeface="微软雅黑" pitchFamily="34" charset="-122"/>
                <a:cs typeface="Heiti SC Light" charset="0"/>
              </a:rPr>
              <a:t> </a:t>
            </a:r>
            <a:r>
              <a:rPr lang="en-US" altLang="zh-CN" sz="2000" dirty="0" smtClean="0">
                <a:solidFill>
                  <a:srgbClr val="002060"/>
                </a:solidFill>
                <a:latin typeface="微软雅黑" pitchFamily="34" charset="-122"/>
                <a:ea typeface="微软雅黑" pitchFamily="34" charset="-122"/>
                <a:cs typeface="Heiti SC Light" charset="0"/>
              </a:rPr>
              <a:t>x 2=</a:t>
            </a:r>
            <a:r>
              <a:rPr lang="en-US" altLang="zh-CN" sz="2000" dirty="0">
                <a:solidFill>
                  <a:srgbClr val="002060"/>
                </a:solidFill>
                <a:latin typeface="微软雅黑" pitchFamily="34" charset="-122"/>
                <a:ea typeface="微软雅黑" pitchFamily="34" charset="-122"/>
                <a:cs typeface="Heiti SC Light" charset="0"/>
              </a:rPr>
              <a:t>2</a:t>
            </a:r>
            <a:r>
              <a:rPr lang="en-US" altLang="zh-CN" sz="2000" dirty="0" smtClean="0">
                <a:solidFill>
                  <a:srgbClr val="002060"/>
                </a:solidFill>
                <a:latin typeface="微软雅黑" pitchFamily="34" charset="-122"/>
                <a:ea typeface="微软雅黑" pitchFamily="34" charset="-122"/>
                <a:cs typeface="Heiti SC Light" charset="0"/>
              </a:rPr>
              <a:t>00</a:t>
            </a:r>
            <a:r>
              <a:rPr lang="zh-CN" altLang="en-US" sz="2000" dirty="0" smtClean="0">
                <a:solidFill>
                  <a:srgbClr val="002060"/>
                </a:solidFill>
                <a:latin typeface="微软雅黑" pitchFamily="34" charset="-122"/>
                <a:ea typeface="微软雅黑" pitchFamily="34" charset="-122"/>
                <a:cs typeface="Heiti SC Light" charset="0"/>
              </a:rPr>
              <a:t>人</a:t>
            </a:r>
            <a:r>
              <a:rPr lang="en-US" altLang="zh-CN" sz="2000" dirty="0" smtClean="0">
                <a:solidFill>
                  <a:srgbClr val="002060"/>
                </a:solidFill>
                <a:latin typeface="微软雅黑" pitchFamily="34" charset="-122"/>
                <a:ea typeface="微软雅黑" pitchFamily="34" charset="-122"/>
                <a:cs typeface="Heiti SC Light" charset="0"/>
              </a:rPr>
              <a:t>/</a:t>
            </a:r>
            <a:r>
              <a:rPr lang="zh-CN" altLang="en-US" sz="2000" dirty="0" smtClean="0">
                <a:solidFill>
                  <a:srgbClr val="002060"/>
                </a:solidFill>
                <a:latin typeface="微软雅黑" pitchFamily="34" charset="-122"/>
                <a:ea typeface="微软雅黑" pitchFamily="34" charset="-122"/>
                <a:cs typeface="Heiti SC Light" charset="0"/>
              </a:rPr>
              <a:t>年</a:t>
            </a:r>
            <a:endParaRPr lang="en-US" altLang="zh-CN" sz="2000" dirty="0" smtClean="0">
              <a:solidFill>
                <a:srgbClr val="002060"/>
              </a:solidFill>
              <a:latin typeface="微软雅黑" pitchFamily="34" charset="-122"/>
              <a:ea typeface="微软雅黑" pitchFamily="34" charset="-122"/>
              <a:cs typeface="Heiti SC Light" charset="0"/>
            </a:endParaRPr>
          </a:p>
          <a:p>
            <a:pPr marL="0" indent="0">
              <a:spcBef>
                <a:spcPts val="1200"/>
              </a:spcBef>
              <a:buNone/>
            </a:pPr>
            <a:r>
              <a:rPr lang="zh-CN" altLang="en-US" sz="2000" dirty="0" smtClean="0">
                <a:solidFill>
                  <a:srgbClr val="002060"/>
                </a:solidFill>
                <a:latin typeface="微软雅黑" pitchFamily="34" charset="-122"/>
                <a:ea typeface="微软雅黑" pitchFamily="34" charset="-122"/>
                <a:cs typeface="Heiti SC Light" charset="0"/>
              </a:rPr>
              <a:t>培训活动：</a:t>
            </a:r>
            <a:r>
              <a:rPr lang="en-US" altLang="zh-CN" sz="2000" dirty="0" err="1" smtClean="0">
                <a:solidFill>
                  <a:srgbClr val="002060"/>
                </a:solidFill>
                <a:latin typeface="微软雅黑" pitchFamily="34" charset="-122"/>
                <a:ea typeface="微软雅黑" pitchFamily="34" charset="-122"/>
                <a:cs typeface="Heiti SC Light" charset="0"/>
              </a:rPr>
              <a:t>Designow</a:t>
            </a:r>
            <a:r>
              <a:rPr lang="zh-CN" altLang="en-US" sz="2000" dirty="0" smtClean="0">
                <a:solidFill>
                  <a:srgbClr val="002060"/>
                </a:solidFill>
                <a:latin typeface="微软雅黑" pitchFamily="34" charset="-122"/>
                <a:ea typeface="微软雅黑" pitchFamily="34" charset="-122"/>
                <a:cs typeface="Heiti SC Light" charset="0"/>
              </a:rPr>
              <a:t>创意工作坊、学生自主课程</a:t>
            </a:r>
            <a:r>
              <a:rPr lang="en-US" altLang="zh-CN" sz="2000" dirty="0" smtClean="0">
                <a:solidFill>
                  <a:srgbClr val="002060"/>
                </a:solidFill>
                <a:latin typeface="微软雅黑" pitchFamily="34" charset="-122"/>
                <a:ea typeface="微软雅黑" pitchFamily="34" charset="-122"/>
                <a:cs typeface="Heiti SC Light" charset="0"/>
              </a:rPr>
              <a:t>=300</a:t>
            </a:r>
            <a:r>
              <a:rPr lang="zh-CN" altLang="en-US" sz="2000" dirty="0">
                <a:solidFill>
                  <a:srgbClr val="002060"/>
                </a:solidFill>
                <a:latin typeface="微软雅黑" pitchFamily="34" charset="-122"/>
                <a:ea typeface="微软雅黑" pitchFamily="34" charset="-122"/>
                <a:cs typeface="Heiti SC Light" charset="0"/>
              </a:rPr>
              <a:t>人</a:t>
            </a:r>
            <a:r>
              <a:rPr lang="en-US" altLang="zh-CN" sz="2000" dirty="0">
                <a:solidFill>
                  <a:srgbClr val="002060"/>
                </a:solidFill>
                <a:latin typeface="微软雅黑" pitchFamily="34" charset="-122"/>
                <a:ea typeface="微软雅黑" pitchFamily="34" charset="-122"/>
                <a:cs typeface="Heiti SC Light" charset="0"/>
              </a:rPr>
              <a:t>/</a:t>
            </a:r>
            <a:r>
              <a:rPr lang="zh-CN" altLang="en-US" sz="2000" dirty="0" smtClean="0">
                <a:solidFill>
                  <a:srgbClr val="002060"/>
                </a:solidFill>
                <a:latin typeface="微软雅黑" pitchFamily="34" charset="-122"/>
                <a:ea typeface="微软雅黑" pitchFamily="34" charset="-122"/>
                <a:cs typeface="Heiti SC Light" charset="0"/>
              </a:rPr>
              <a:t>年</a:t>
            </a:r>
            <a:endParaRPr lang="en-US" altLang="zh-CN" sz="2000" dirty="0" smtClean="0">
              <a:solidFill>
                <a:srgbClr val="002060"/>
              </a:solidFill>
              <a:latin typeface="微软雅黑" pitchFamily="34" charset="-122"/>
              <a:ea typeface="微软雅黑" pitchFamily="34" charset="-122"/>
              <a:cs typeface="Heiti SC Light" charset="0"/>
            </a:endParaRPr>
          </a:p>
          <a:p>
            <a:pPr marL="0" indent="0">
              <a:spcBef>
                <a:spcPts val="1200"/>
              </a:spcBef>
              <a:buNone/>
            </a:pPr>
            <a:r>
              <a:rPr lang="zh-CN" altLang="en-US" sz="2000" dirty="0" smtClean="0">
                <a:solidFill>
                  <a:srgbClr val="002060"/>
                </a:solidFill>
                <a:latin typeface="微软雅黑" pitchFamily="34" charset="-122"/>
                <a:ea typeface="微软雅黑" pitchFamily="34" charset="-122"/>
                <a:cs typeface="Heiti SC Light" charset="0"/>
              </a:rPr>
              <a:t>队伍建设：教师</a:t>
            </a:r>
            <a:r>
              <a:rPr lang="en-US" altLang="en-US" sz="2000" dirty="0" smtClean="0">
                <a:solidFill>
                  <a:srgbClr val="002060"/>
                </a:solidFill>
                <a:latin typeface="微软雅黑" pitchFamily="34" charset="-122"/>
                <a:ea typeface="微软雅黑" pitchFamily="34" charset="-122"/>
                <a:cs typeface="Heiti SC Light" charset="0"/>
              </a:rPr>
              <a:t>沙龙</a:t>
            </a:r>
            <a:r>
              <a:rPr lang="zh-CN" altLang="en-US" sz="2000" dirty="0" smtClean="0">
                <a:solidFill>
                  <a:srgbClr val="002060"/>
                </a:solidFill>
                <a:latin typeface="微软雅黑" pitchFamily="34" charset="-122"/>
                <a:ea typeface="微软雅黑" pitchFamily="34" charset="-122"/>
                <a:cs typeface="Heiti SC Light" charset="0"/>
              </a:rPr>
              <a:t>、助教培训＝</a:t>
            </a:r>
            <a:r>
              <a:rPr lang="en-US" altLang="zh-CN" sz="2000" dirty="0" smtClean="0">
                <a:solidFill>
                  <a:srgbClr val="002060"/>
                </a:solidFill>
                <a:latin typeface="微软雅黑" pitchFamily="34" charset="-122"/>
                <a:ea typeface="微软雅黑" pitchFamily="34" charset="-122"/>
                <a:cs typeface="Heiti SC Light" charset="0"/>
              </a:rPr>
              <a:t>30~50</a:t>
            </a:r>
            <a:r>
              <a:rPr lang="zh-CN" altLang="en-US" sz="2000" dirty="0" smtClean="0">
                <a:solidFill>
                  <a:srgbClr val="002060"/>
                </a:solidFill>
                <a:latin typeface="微软雅黑" pitchFamily="34" charset="-122"/>
                <a:ea typeface="微软雅黑" pitchFamily="34" charset="-122"/>
                <a:cs typeface="Heiti SC Light" charset="0"/>
              </a:rPr>
              <a:t>人</a:t>
            </a:r>
            <a:r>
              <a:rPr lang="en-US" altLang="zh-CN" sz="2000" dirty="0" smtClean="0">
                <a:solidFill>
                  <a:srgbClr val="002060"/>
                </a:solidFill>
                <a:latin typeface="微软雅黑" pitchFamily="34" charset="-122"/>
                <a:ea typeface="微软雅黑" pitchFamily="34" charset="-122"/>
                <a:cs typeface="Heiti SC Light" charset="0"/>
              </a:rPr>
              <a:t>/</a:t>
            </a:r>
            <a:r>
              <a:rPr lang="zh-CN" altLang="en-US" sz="2000" dirty="0">
                <a:solidFill>
                  <a:srgbClr val="002060"/>
                </a:solidFill>
                <a:latin typeface="微软雅黑" pitchFamily="34" charset="-122"/>
                <a:ea typeface="微软雅黑" pitchFamily="34" charset="-122"/>
                <a:cs typeface="Heiti SC Light" charset="0"/>
              </a:rPr>
              <a:t>年</a:t>
            </a:r>
            <a:endParaRPr lang="en-US" altLang="zh-CN" sz="2000" dirty="0" smtClean="0">
              <a:solidFill>
                <a:srgbClr val="002060"/>
              </a:solidFill>
              <a:latin typeface="微软雅黑" pitchFamily="34" charset="-122"/>
              <a:ea typeface="微软雅黑" pitchFamily="34" charset="-122"/>
              <a:cs typeface="Heiti SC Light" charset="0"/>
            </a:endParaRPr>
          </a:p>
          <a:p>
            <a:pPr marL="0" indent="0">
              <a:spcBef>
                <a:spcPts val="1200"/>
              </a:spcBef>
              <a:buNone/>
            </a:pPr>
            <a:r>
              <a:rPr lang="zh-CN" altLang="en-US" sz="2000" dirty="0" smtClean="0">
                <a:solidFill>
                  <a:srgbClr val="002060"/>
                </a:solidFill>
                <a:latin typeface="微软雅黑" pitchFamily="34" charset="-122"/>
                <a:ea typeface="微软雅黑" pitchFamily="34" charset="-122"/>
                <a:cs typeface="Heiti SC Light" charset="0"/>
              </a:rPr>
              <a:t>自主项目：设计驱动的创客项目＝</a:t>
            </a:r>
            <a:r>
              <a:rPr lang="en-US" altLang="zh-CN" sz="2000" dirty="0">
                <a:solidFill>
                  <a:srgbClr val="002060"/>
                </a:solidFill>
                <a:latin typeface="微软雅黑" pitchFamily="34" charset="-122"/>
                <a:ea typeface="微软雅黑" pitchFamily="34" charset="-122"/>
                <a:cs typeface="Heiti SC Light" charset="0"/>
              </a:rPr>
              <a:t>2</a:t>
            </a:r>
            <a:r>
              <a:rPr lang="en-US" altLang="zh-CN" sz="2000" dirty="0" smtClean="0">
                <a:solidFill>
                  <a:srgbClr val="002060"/>
                </a:solidFill>
                <a:latin typeface="微软雅黑" pitchFamily="34" charset="-122"/>
                <a:ea typeface="微软雅黑" pitchFamily="34" charset="-122"/>
                <a:cs typeface="Heiti SC Light" charset="0"/>
              </a:rPr>
              <a:t>0</a:t>
            </a:r>
            <a:r>
              <a:rPr lang="zh-CN" altLang="en-US" sz="2000" dirty="0" smtClean="0">
                <a:solidFill>
                  <a:srgbClr val="002060"/>
                </a:solidFill>
                <a:latin typeface="微软雅黑" pitchFamily="34" charset="-122"/>
                <a:ea typeface="微软雅黑" pitchFamily="34" charset="-122"/>
                <a:cs typeface="Heiti SC Light" charset="0"/>
              </a:rPr>
              <a:t>项</a:t>
            </a:r>
            <a:r>
              <a:rPr lang="en-US" altLang="zh-CN" sz="2000" dirty="0" smtClean="0">
                <a:solidFill>
                  <a:srgbClr val="002060"/>
                </a:solidFill>
                <a:latin typeface="微软雅黑" pitchFamily="34" charset="-122"/>
                <a:ea typeface="微软雅黑" pitchFamily="34" charset="-122"/>
                <a:cs typeface="Heiti SC Light" charset="0"/>
              </a:rPr>
              <a:t>/</a:t>
            </a:r>
            <a:r>
              <a:rPr lang="zh-CN" altLang="en-US" sz="2000" dirty="0" smtClean="0">
                <a:solidFill>
                  <a:srgbClr val="002060"/>
                </a:solidFill>
                <a:latin typeface="微软雅黑" pitchFamily="34" charset="-122"/>
                <a:ea typeface="微软雅黑" pitchFamily="34" charset="-122"/>
                <a:cs typeface="Heiti SC Light" charset="0"/>
              </a:rPr>
              <a:t>年</a:t>
            </a:r>
            <a:endParaRPr lang="en-US" altLang="zh-CN" sz="2000" dirty="0" smtClean="0">
              <a:solidFill>
                <a:srgbClr val="002060"/>
              </a:solidFill>
              <a:latin typeface="微软雅黑" pitchFamily="34" charset="-122"/>
              <a:ea typeface="微软雅黑" pitchFamily="34" charset="-122"/>
              <a:cs typeface="Heiti SC Light" charset="0"/>
            </a:endParaRPr>
          </a:p>
          <a:p>
            <a:pPr marL="0" indent="0">
              <a:spcBef>
                <a:spcPts val="1200"/>
              </a:spcBef>
              <a:buNone/>
            </a:pPr>
            <a:r>
              <a:rPr lang="zh-CN" altLang="en-US" sz="2000" dirty="0" smtClean="0">
                <a:solidFill>
                  <a:srgbClr val="002060"/>
                </a:solidFill>
                <a:latin typeface="微软雅黑" pitchFamily="34" charset="-122"/>
                <a:ea typeface="微软雅黑" pitchFamily="34" charset="-122"/>
                <a:cs typeface="Heiti SC Light" charset="0"/>
              </a:rPr>
              <a:t>展示活动：创客</a:t>
            </a:r>
            <a:r>
              <a:rPr lang="zh-CN" altLang="en-US" sz="2000" dirty="0">
                <a:solidFill>
                  <a:srgbClr val="002060"/>
                </a:solidFill>
                <a:latin typeface="微软雅黑" pitchFamily="34" charset="-122"/>
                <a:ea typeface="微软雅黑" pitchFamily="34" charset="-122"/>
                <a:cs typeface="Heiti SC Light" charset="0"/>
              </a:rPr>
              <a:t>嘉</a:t>
            </a:r>
            <a:r>
              <a:rPr lang="zh-CN" altLang="en-US" sz="2000" dirty="0" smtClean="0">
                <a:solidFill>
                  <a:srgbClr val="002060"/>
                </a:solidFill>
                <a:latin typeface="微软雅黑" pitchFamily="34" charset="-122"/>
                <a:ea typeface="微软雅黑" pitchFamily="34" charset="-122"/>
                <a:cs typeface="Heiti SC Light" charset="0"/>
              </a:rPr>
              <a:t>年华、</a:t>
            </a:r>
            <a:r>
              <a:rPr lang="en-US" altLang="zh-CN" sz="2000" dirty="0" smtClean="0">
                <a:solidFill>
                  <a:srgbClr val="002060"/>
                </a:solidFill>
                <a:latin typeface="微软雅黑" pitchFamily="34" charset="-122"/>
                <a:ea typeface="微软雅黑" pitchFamily="34" charset="-122"/>
                <a:cs typeface="Heiti SC Light" charset="0"/>
              </a:rPr>
              <a:t>Demo Day = 2</a:t>
            </a:r>
            <a:r>
              <a:rPr lang="zh-CN" altLang="en-US" sz="2000" dirty="0" smtClean="0">
                <a:solidFill>
                  <a:srgbClr val="002060"/>
                </a:solidFill>
                <a:latin typeface="微软雅黑" pitchFamily="34" charset="-122"/>
                <a:ea typeface="微软雅黑" pitchFamily="34" charset="-122"/>
                <a:cs typeface="Heiti SC Light" charset="0"/>
              </a:rPr>
              <a:t>次</a:t>
            </a:r>
            <a:endParaRPr lang="en-US" altLang="zh-CN" sz="2000" dirty="0" smtClean="0">
              <a:solidFill>
                <a:srgbClr val="002060"/>
              </a:solidFill>
              <a:latin typeface="微软雅黑" pitchFamily="34" charset="-122"/>
              <a:ea typeface="微软雅黑" pitchFamily="34" charset="-122"/>
              <a:cs typeface="Heiti SC Light" charset="0"/>
            </a:endParaRPr>
          </a:p>
          <a:p>
            <a:pPr marL="0" indent="0">
              <a:spcBef>
                <a:spcPts val="1200"/>
              </a:spcBef>
              <a:buNone/>
            </a:pPr>
            <a:r>
              <a:rPr lang="zh-CN" altLang="en-US" sz="2000" dirty="0" smtClean="0">
                <a:solidFill>
                  <a:srgbClr val="002060"/>
                </a:solidFill>
                <a:latin typeface="微软雅黑" pitchFamily="34" charset="-122"/>
                <a:ea typeface="微软雅黑" pitchFamily="34" charset="-122"/>
                <a:cs typeface="Heiti SC Light" charset="0"/>
              </a:rPr>
              <a:t>国际交流：</a:t>
            </a:r>
            <a:r>
              <a:rPr lang="en-US" altLang="zh-CN" sz="2000" dirty="0" smtClean="0">
                <a:solidFill>
                  <a:srgbClr val="002060"/>
                </a:solidFill>
                <a:latin typeface="微软雅黑" pitchFamily="34" charset="-122"/>
                <a:ea typeface="微软雅黑" pitchFamily="34" charset="-122"/>
                <a:cs typeface="Heiti SC Light" charset="0"/>
              </a:rPr>
              <a:t>Stanford</a:t>
            </a:r>
            <a:r>
              <a:rPr lang="en-US" altLang="zh-CN" sz="2000" dirty="0">
                <a:solidFill>
                  <a:srgbClr val="002060"/>
                </a:solidFill>
                <a:latin typeface="微软雅黑" pitchFamily="34" charset="-122"/>
                <a:ea typeface="微软雅黑" pitchFamily="34" charset="-122"/>
                <a:cs typeface="Heiti SC Light" charset="0"/>
              </a:rPr>
              <a:t>/</a:t>
            </a:r>
            <a:r>
              <a:rPr lang="en-US" altLang="zh-CN" sz="2000" dirty="0" smtClean="0">
                <a:solidFill>
                  <a:srgbClr val="002060"/>
                </a:solidFill>
                <a:latin typeface="微软雅黑" pitchFamily="34" charset="-122"/>
                <a:ea typeface="微软雅黑" pitchFamily="34" charset="-122"/>
                <a:cs typeface="Heiti SC Light" charset="0"/>
              </a:rPr>
              <a:t>MIT</a:t>
            </a:r>
            <a:r>
              <a:rPr lang="en-US" altLang="zh-CN" sz="2000" dirty="0">
                <a:solidFill>
                  <a:srgbClr val="002060"/>
                </a:solidFill>
                <a:latin typeface="微软雅黑" pitchFamily="34" charset="-122"/>
                <a:ea typeface="微软雅黑" pitchFamily="34" charset="-122"/>
                <a:cs typeface="Heiti SC Light" charset="0"/>
              </a:rPr>
              <a:t>/</a:t>
            </a:r>
            <a:r>
              <a:rPr lang="en-US" altLang="zh-CN" sz="2000" dirty="0" smtClean="0">
                <a:solidFill>
                  <a:srgbClr val="002060"/>
                </a:solidFill>
                <a:latin typeface="微软雅黑" pitchFamily="34" charset="-122"/>
                <a:ea typeface="微软雅黑" pitchFamily="34" charset="-122"/>
                <a:cs typeface="Heiti SC Light" charset="0"/>
              </a:rPr>
              <a:t>Berkeley</a:t>
            </a:r>
            <a:r>
              <a:rPr lang="en-US" altLang="zh-CN" sz="2000" dirty="0">
                <a:solidFill>
                  <a:srgbClr val="002060"/>
                </a:solidFill>
                <a:latin typeface="微软雅黑" pitchFamily="34" charset="-122"/>
                <a:ea typeface="微软雅黑" pitchFamily="34" charset="-122"/>
                <a:cs typeface="Heiti SC Light" charset="0"/>
              </a:rPr>
              <a:t>/</a:t>
            </a:r>
            <a:r>
              <a:rPr lang="en-US" altLang="zh-CN" sz="2000" dirty="0" smtClean="0">
                <a:solidFill>
                  <a:srgbClr val="002060"/>
                </a:solidFill>
                <a:latin typeface="微软雅黑" pitchFamily="34" charset="-122"/>
                <a:ea typeface="微软雅黑" pitchFamily="34" charset="-122"/>
                <a:cs typeface="Heiti SC Light" charset="0"/>
              </a:rPr>
              <a:t>CMU</a:t>
            </a:r>
            <a:r>
              <a:rPr lang="zh-CN" altLang="en-US" sz="2000" dirty="0" smtClean="0">
                <a:solidFill>
                  <a:srgbClr val="002060"/>
                </a:solidFill>
                <a:latin typeface="微软雅黑" pitchFamily="34" charset="-122"/>
                <a:ea typeface="微软雅黑" pitchFamily="34" charset="-122"/>
                <a:cs typeface="Heiti SC Light" charset="0"/>
              </a:rPr>
              <a:t>联合工作坊</a:t>
            </a:r>
            <a:r>
              <a:rPr lang="en-US" altLang="zh-CN" sz="2000" dirty="0" smtClean="0">
                <a:solidFill>
                  <a:srgbClr val="002060"/>
                </a:solidFill>
                <a:latin typeface="微软雅黑" pitchFamily="34" charset="-122"/>
                <a:ea typeface="微软雅黑" pitchFamily="34" charset="-122"/>
                <a:cs typeface="Heiti SC Light" charset="0"/>
              </a:rPr>
              <a:t>=2~4</a:t>
            </a:r>
            <a:r>
              <a:rPr lang="zh-CN" altLang="en-US" sz="2000" dirty="0" smtClean="0">
                <a:solidFill>
                  <a:srgbClr val="002060"/>
                </a:solidFill>
                <a:latin typeface="微软雅黑" pitchFamily="34" charset="-122"/>
                <a:ea typeface="微软雅黑" pitchFamily="34" charset="-122"/>
                <a:cs typeface="Heiti SC Light" charset="0"/>
              </a:rPr>
              <a:t>次</a:t>
            </a:r>
            <a:endParaRPr lang="en-US" altLang="zh-CN" sz="2000" dirty="0" smtClean="0">
              <a:solidFill>
                <a:srgbClr val="002060"/>
              </a:solidFill>
              <a:latin typeface="微软雅黑" pitchFamily="34" charset="-122"/>
              <a:ea typeface="微软雅黑" pitchFamily="34" charset="-122"/>
              <a:cs typeface="Heiti SC Light" charset="0"/>
            </a:endParaRPr>
          </a:p>
          <a:p>
            <a:pPr marL="0" indent="0">
              <a:spcBef>
                <a:spcPts val="1200"/>
              </a:spcBef>
              <a:buNone/>
            </a:pPr>
            <a:r>
              <a:rPr lang="zh-CN" altLang="en-US" sz="2000" dirty="0" smtClean="0">
                <a:solidFill>
                  <a:srgbClr val="002060"/>
                </a:solidFill>
                <a:latin typeface="微软雅黑" pitchFamily="34" charset="-122"/>
                <a:ea typeface="微软雅黑" pitchFamily="34" charset="-122"/>
                <a:cs typeface="Heiti SC Light" charset="0"/>
              </a:rPr>
              <a:t>协会社团：支持创客空间协会</a:t>
            </a:r>
            <a:r>
              <a:rPr lang="zh-CN" altLang="en-US" sz="2000" dirty="0">
                <a:solidFill>
                  <a:srgbClr val="002060"/>
                </a:solidFill>
                <a:latin typeface="微软雅黑" pitchFamily="34" charset="-122"/>
                <a:ea typeface="微软雅黑" pitchFamily="34" charset="-122"/>
                <a:cs typeface="Heiti SC Light" charset="0"/>
              </a:rPr>
              <a:t>、</a:t>
            </a:r>
            <a:r>
              <a:rPr lang="zh-CN" altLang="en-US" sz="2000" dirty="0" smtClean="0">
                <a:solidFill>
                  <a:srgbClr val="002060"/>
                </a:solidFill>
                <a:latin typeface="微软雅黑" pitchFamily="34" charset="-122"/>
                <a:ea typeface="微软雅黑" pitchFamily="34" charset="-122"/>
                <a:cs typeface="Heiti SC Light" charset="0"/>
              </a:rPr>
              <a:t>高校创客联盟</a:t>
            </a:r>
            <a:r>
              <a:rPr lang="en-US" altLang="zh-CN" sz="2000" dirty="0" smtClean="0">
                <a:solidFill>
                  <a:srgbClr val="002060"/>
                </a:solidFill>
                <a:latin typeface="微软雅黑" pitchFamily="34" charset="-122"/>
                <a:ea typeface="微软雅黑" pitchFamily="34" charset="-122"/>
                <a:cs typeface="Heiti SC Light" charset="0"/>
              </a:rPr>
              <a:t> </a:t>
            </a:r>
            <a:endParaRPr lang="en-US" altLang="zh-CN" sz="2000" dirty="0">
              <a:solidFill>
                <a:srgbClr val="002060"/>
              </a:solidFill>
              <a:latin typeface="微软雅黑" pitchFamily="34" charset="-122"/>
              <a:ea typeface="微软雅黑" pitchFamily="34" charset="-122"/>
              <a:cs typeface="Heiti SC Light" charset="0"/>
            </a:endParaRPr>
          </a:p>
        </p:txBody>
      </p:sp>
      <p:sp>
        <p:nvSpPr>
          <p:cNvPr id="6" name="Title 1"/>
          <p:cNvSpPr txBox="1">
            <a:spLocks/>
          </p:cNvSpPr>
          <p:nvPr/>
        </p:nvSpPr>
        <p:spPr>
          <a:xfrm>
            <a:off x="5447" y="1264048"/>
            <a:ext cx="6910792" cy="538163"/>
          </a:xfrm>
          <a:prstGeom prst="rect">
            <a:avLst/>
          </a:prstGeom>
          <a:noFill/>
        </p:spPr>
        <p:txBody>
          <a:bodyPr>
            <a:normAutofit fontScale="8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smtClean="0">
                <a:solidFill>
                  <a:srgbClr val="FF0000"/>
                </a:solidFill>
                <a:latin typeface="微软雅黑" pitchFamily="34" charset="-122"/>
                <a:ea typeface="微软雅黑" pitchFamily="34" charset="-122"/>
                <a:cs typeface="Heiti SC Light" charset="0"/>
              </a:rPr>
              <a:t>　　实验室建设案例：</a:t>
            </a:r>
            <a:r>
              <a:rPr lang="zh-CN" altLang="en-US" sz="2400" dirty="0" smtClean="0">
                <a:solidFill>
                  <a:srgbClr val="FF0000"/>
                </a:solidFill>
                <a:latin typeface="微软雅黑" pitchFamily="34" charset="-122"/>
                <a:ea typeface="微软雅黑" pitchFamily="34" charset="-122"/>
                <a:cs typeface="Heiti SC Light" charset="0"/>
              </a:rPr>
              <a:t>设计与科技开放实验室（输出</a:t>
            </a:r>
            <a:r>
              <a:rPr lang="en-US" altLang="zh-CN" sz="2400" dirty="0" smtClean="0">
                <a:solidFill>
                  <a:srgbClr val="FF0000"/>
                </a:solidFill>
                <a:latin typeface="微软雅黑" pitchFamily="34" charset="-122"/>
                <a:ea typeface="微软雅黑" pitchFamily="34" charset="-122"/>
                <a:cs typeface="Heiti SC Light" charset="0"/>
              </a:rPr>
              <a:t>/</a:t>
            </a:r>
            <a:r>
              <a:rPr lang="zh-CN" altLang="en-US" sz="2400" dirty="0" smtClean="0">
                <a:solidFill>
                  <a:srgbClr val="FF0000"/>
                </a:solidFill>
                <a:latin typeface="微软雅黑" pitchFamily="34" charset="-122"/>
                <a:ea typeface="微软雅黑" pitchFamily="34" charset="-122"/>
                <a:cs typeface="Heiti SC Light" charset="0"/>
              </a:rPr>
              <a:t>贡献）</a:t>
            </a:r>
            <a:endParaRPr lang="en-US" altLang="zh-CN" sz="2400" dirty="0">
              <a:solidFill>
                <a:srgbClr val="FF0000"/>
              </a:solidFill>
              <a:latin typeface="微软雅黑" pitchFamily="34" charset="-122"/>
              <a:ea typeface="微软雅黑" pitchFamily="34" charset="-122"/>
              <a:cs typeface="Heiti SC Light" charset="0"/>
            </a:endParaRPr>
          </a:p>
        </p:txBody>
      </p:sp>
    </p:spTree>
    <p:extLst>
      <p:ext uri="{BB962C8B-B14F-4D97-AF65-F5344CB8AC3E}">
        <p14:creationId xmlns:p14="http://schemas.microsoft.com/office/powerpoint/2010/main" val="103287282"/>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2"/>
          <p:cNvSpPr>
            <a:spLocks noGrp="1"/>
          </p:cNvSpPr>
          <p:nvPr>
            <p:ph idx="1"/>
          </p:nvPr>
        </p:nvSpPr>
        <p:spPr>
          <a:xfrm>
            <a:off x="642324" y="1798638"/>
            <a:ext cx="8044476" cy="4416425"/>
          </a:xfrm>
        </p:spPr>
        <p:txBody>
          <a:bodyPr>
            <a:normAutofit/>
          </a:bodyPr>
          <a:lstStyle/>
          <a:p>
            <a:pPr marL="0" indent="0">
              <a:spcBef>
                <a:spcPts val="1200"/>
              </a:spcBef>
              <a:buNone/>
            </a:pPr>
            <a:endParaRPr lang="en-US" altLang="zh-CN" sz="2000" dirty="0">
              <a:solidFill>
                <a:srgbClr val="002060"/>
              </a:solidFill>
              <a:latin typeface="微软雅黑" pitchFamily="34" charset="-122"/>
              <a:ea typeface="微软雅黑" pitchFamily="34" charset="-122"/>
              <a:cs typeface="Heiti SC Light" charset="0"/>
            </a:endParaRPr>
          </a:p>
          <a:p>
            <a:pPr marL="0" indent="0">
              <a:spcBef>
                <a:spcPts val="1200"/>
              </a:spcBef>
              <a:buNone/>
            </a:pPr>
            <a:r>
              <a:rPr lang="zh-CN" altLang="en-US" sz="2000" dirty="0" smtClean="0">
                <a:solidFill>
                  <a:srgbClr val="002060"/>
                </a:solidFill>
                <a:latin typeface="微软雅黑" pitchFamily="34" charset="-122"/>
                <a:ea typeface="微软雅黑" pitchFamily="34" charset="-122"/>
                <a:cs typeface="Heiti SC Light" charset="0"/>
              </a:rPr>
              <a:t>空间支持：中心提供一定面积的课程研发与项目实验空间</a:t>
            </a:r>
            <a:endParaRPr lang="en-US" altLang="zh-CN" sz="2000" dirty="0">
              <a:solidFill>
                <a:srgbClr val="002060"/>
              </a:solidFill>
              <a:latin typeface="微软雅黑" pitchFamily="34" charset="-122"/>
              <a:ea typeface="微软雅黑" pitchFamily="34" charset="-122"/>
              <a:cs typeface="Heiti SC Light" charset="0"/>
            </a:endParaRPr>
          </a:p>
          <a:p>
            <a:pPr marL="0" indent="0">
              <a:spcBef>
                <a:spcPts val="1200"/>
              </a:spcBef>
              <a:buNone/>
            </a:pPr>
            <a:r>
              <a:rPr lang="zh-CN" altLang="en-US" sz="2000" dirty="0" smtClean="0">
                <a:solidFill>
                  <a:srgbClr val="002060"/>
                </a:solidFill>
                <a:latin typeface="微软雅黑" pitchFamily="34" charset="-122"/>
                <a:ea typeface="微软雅黑" pitchFamily="34" charset="-122"/>
                <a:cs typeface="Heiti SC Light" charset="0"/>
              </a:rPr>
              <a:t>设备支持：购置专业设备、具有中心设备的优惠使用权限</a:t>
            </a:r>
            <a:endParaRPr lang="en-US" altLang="zh-CN" sz="2000" dirty="0">
              <a:solidFill>
                <a:srgbClr val="002060"/>
              </a:solidFill>
              <a:latin typeface="微软雅黑" pitchFamily="34" charset="-122"/>
              <a:ea typeface="微软雅黑" pitchFamily="34" charset="-122"/>
              <a:cs typeface="Heiti SC Light" charset="0"/>
            </a:endParaRPr>
          </a:p>
          <a:p>
            <a:pPr marL="0" indent="0">
              <a:spcBef>
                <a:spcPts val="1200"/>
              </a:spcBef>
              <a:buNone/>
            </a:pPr>
            <a:r>
              <a:rPr lang="zh-CN" altLang="en-US" sz="2000" dirty="0" smtClean="0">
                <a:solidFill>
                  <a:srgbClr val="002060"/>
                </a:solidFill>
                <a:latin typeface="微软雅黑" pitchFamily="34" charset="-122"/>
                <a:ea typeface="微软雅黑" pitchFamily="34" charset="-122"/>
                <a:cs typeface="Heiti SC Light" charset="0"/>
              </a:rPr>
              <a:t>师资岗位：</a:t>
            </a:r>
            <a:r>
              <a:rPr lang="en-US" altLang="zh-CN" sz="2000" dirty="0" smtClean="0">
                <a:solidFill>
                  <a:srgbClr val="002060"/>
                </a:solidFill>
                <a:latin typeface="微软雅黑" pitchFamily="34" charset="-122"/>
                <a:ea typeface="微软雅黑" pitchFamily="34" charset="-122"/>
                <a:cs typeface="Heiti SC Light" charset="0"/>
              </a:rPr>
              <a:t>Fellow</a:t>
            </a:r>
            <a:r>
              <a:rPr lang="en-US" altLang="zh-CN" sz="2000" dirty="0">
                <a:solidFill>
                  <a:srgbClr val="002060"/>
                </a:solidFill>
                <a:latin typeface="微软雅黑" pitchFamily="34" charset="-122"/>
                <a:ea typeface="微软雅黑" pitchFamily="34" charset="-122"/>
                <a:cs typeface="Heiti SC Light" charset="0"/>
              </a:rPr>
              <a:t>/</a:t>
            </a:r>
            <a:r>
              <a:rPr lang="zh-CN" altLang="en-US" sz="2000" dirty="0" smtClean="0">
                <a:solidFill>
                  <a:srgbClr val="002060"/>
                </a:solidFill>
                <a:latin typeface="微软雅黑" pitchFamily="34" charset="-122"/>
                <a:ea typeface="微软雅黑" pitchFamily="34" charset="-122"/>
                <a:cs typeface="Heiti SC Light" charset="0"/>
              </a:rPr>
              <a:t>导师团编制</a:t>
            </a:r>
            <a:r>
              <a:rPr lang="en-US" altLang="zh-CN" sz="2000" dirty="0" smtClean="0">
                <a:solidFill>
                  <a:srgbClr val="002060"/>
                </a:solidFill>
                <a:latin typeface="微软雅黑" pitchFamily="34" charset="-122"/>
                <a:ea typeface="微软雅黑" pitchFamily="34" charset="-122"/>
                <a:cs typeface="Heiti SC Light" charset="0"/>
              </a:rPr>
              <a:t>2</a:t>
            </a:r>
            <a:r>
              <a:rPr lang="zh-CN" altLang="en-US" sz="2000" dirty="0" smtClean="0">
                <a:solidFill>
                  <a:srgbClr val="002060"/>
                </a:solidFill>
                <a:latin typeface="微软雅黑" pitchFamily="34" charset="-122"/>
                <a:ea typeface="微软雅黑" pitchFamily="34" charset="-122"/>
                <a:cs typeface="Heiti SC Light" charset="0"/>
              </a:rPr>
              <a:t>名、驻校导师</a:t>
            </a:r>
            <a:r>
              <a:rPr lang="en-US" altLang="zh-CN" sz="2000" dirty="0" smtClean="0">
                <a:solidFill>
                  <a:srgbClr val="002060"/>
                </a:solidFill>
                <a:latin typeface="微软雅黑" pitchFamily="34" charset="-122"/>
                <a:ea typeface="微软雅黑" pitchFamily="34" charset="-122"/>
                <a:cs typeface="Heiti SC Light" charset="0"/>
              </a:rPr>
              <a:t>3-4</a:t>
            </a:r>
            <a:r>
              <a:rPr lang="zh-CN" altLang="en-US" sz="2000" dirty="0" smtClean="0">
                <a:solidFill>
                  <a:srgbClr val="002060"/>
                </a:solidFill>
                <a:latin typeface="微软雅黑" pitchFamily="34" charset="-122"/>
                <a:ea typeface="微软雅黑" pitchFamily="34" charset="-122"/>
                <a:cs typeface="Heiti SC Light" charset="0"/>
              </a:rPr>
              <a:t>名、</a:t>
            </a:r>
            <a:r>
              <a:rPr lang="zh-CN" altLang="en-US" sz="2000" dirty="0">
                <a:solidFill>
                  <a:srgbClr val="002060"/>
                </a:solidFill>
                <a:latin typeface="微软雅黑" pitchFamily="34" charset="-122"/>
                <a:ea typeface="微软雅黑" pitchFamily="34" charset="-122"/>
                <a:cs typeface="Heiti SC Light" charset="0"/>
              </a:rPr>
              <a:t>助教</a:t>
            </a:r>
            <a:r>
              <a:rPr lang="en-US" altLang="zh-CN" sz="2000" dirty="0">
                <a:solidFill>
                  <a:srgbClr val="002060"/>
                </a:solidFill>
                <a:latin typeface="微软雅黑" pitchFamily="34" charset="-122"/>
                <a:ea typeface="微软雅黑" pitchFamily="34" charset="-122"/>
                <a:cs typeface="Heiti SC Light" charset="0"/>
              </a:rPr>
              <a:t>5~</a:t>
            </a:r>
            <a:r>
              <a:rPr lang="en-US" altLang="zh-CN" sz="2000" dirty="0" smtClean="0">
                <a:solidFill>
                  <a:srgbClr val="002060"/>
                </a:solidFill>
                <a:latin typeface="微软雅黑" pitchFamily="34" charset="-122"/>
                <a:ea typeface="微软雅黑" pitchFamily="34" charset="-122"/>
                <a:cs typeface="Heiti SC Light" charset="0"/>
              </a:rPr>
              <a:t>6</a:t>
            </a:r>
            <a:r>
              <a:rPr lang="zh-CN" altLang="en-US" sz="2000" dirty="0" smtClean="0">
                <a:solidFill>
                  <a:srgbClr val="002060"/>
                </a:solidFill>
                <a:latin typeface="微软雅黑" pitchFamily="34" charset="-122"/>
                <a:ea typeface="微软雅黑" pitchFamily="34" charset="-122"/>
                <a:cs typeface="Heiti SC Light" charset="0"/>
              </a:rPr>
              <a:t>名</a:t>
            </a:r>
            <a:endParaRPr lang="en-US" altLang="zh-CN" sz="2000" dirty="0">
              <a:solidFill>
                <a:srgbClr val="002060"/>
              </a:solidFill>
              <a:latin typeface="微软雅黑" pitchFamily="34" charset="-122"/>
              <a:ea typeface="微软雅黑" pitchFamily="34" charset="-122"/>
              <a:cs typeface="Heiti SC Light" charset="0"/>
            </a:endParaRPr>
          </a:p>
          <a:p>
            <a:pPr marL="0" indent="0">
              <a:spcBef>
                <a:spcPts val="1200"/>
              </a:spcBef>
              <a:buNone/>
            </a:pPr>
            <a:r>
              <a:rPr lang="zh-CN" altLang="en-US" sz="2000" dirty="0" smtClean="0">
                <a:solidFill>
                  <a:srgbClr val="002060"/>
                </a:solidFill>
                <a:latin typeface="微软雅黑" pitchFamily="34" charset="-122"/>
                <a:ea typeface="微软雅黑" pitchFamily="34" charset="-122"/>
                <a:cs typeface="Heiti SC Light" charset="0"/>
              </a:rPr>
              <a:t>管理岗位：聘用</a:t>
            </a:r>
            <a:r>
              <a:rPr lang="en-US" altLang="zh-CN" sz="2000" dirty="0" smtClean="0">
                <a:solidFill>
                  <a:srgbClr val="002060"/>
                </a:solidFill>
                <a:latin typeface="微软雅黑" pitchFamily="34" charset="-122"/>
                <a:ea typeface="微软雅黑" pitchFamily="34" charset="-122"/>
                <a:cs typeface="Heiti SC Light" charset="0"/>
              </a:rPr>
              <a:t>1~2</a:t>
            </a:r>
            <a:r>
              <a:rPr lang="zh-CN" altLang="en-US" sz="2000" dirty="0" smtClean="0">
                <a:solidFill>
                  <a:srgbClr val="002060"/>
                </a:solidFill>
                <a:latin typeface="微软雅黑" pitchFamily="34" charset="-122"/>
                <a:ea typeface="微软雅黑" pitchFamily="34" charset="-122"/>
                <a:cs typeface="Heiti SC Light" charset="0"/>
              </a:rPr>
              <a:t>名管理、技术人员支持</a:t>
            </a:r>
            <a:r>
              <a:rPr lang="en-US" altLang="en-US" sz="2000" dirty="0" smtClean="0">
                <a:solidFill>
                  <a:srgbClr val="002060"/>
                </a:solidFill>
                <a:latin typeface="微软雅黑" pitchFamily="34" charset="-122"/>
                <a:ea typeface="微软雅黑" pitchFamily="34" charset="-122"/>
                <a:cs typeface="Heiti SC Light" charset="0"/>
              </a:rPr>
              <a:t>运营</a:t>
            </a:r>
            <a:r>
              <a:rPr lang="zh-CN" altLang="en-US" sz="2000" dirty="0" smtClean="0">
                <a:solidFill>
                  <a:srgbClr val="002060"/>
                </a:solidFill>
                <a:latin typeface="微软雅黑" pitchFamily="34" charset="-122"/>
                <a:ea typeface="微软雅黑" pitchFamily="34" charset="-122"/>
                <a:cs typeface="Heiti SC Light" charset="0"/>
              </a:rPr>
              <a:t>和研发</a:t>
            </a:r>
            <a:endParaRPr lang="en-US" altLang="zh-CN" sz="2000" dirty="0">
              <a:solidFill>
                <a:srgbClr val="002060"/>
              </a:solidFill>
              <a:latin typeface="微软雅黑" pitchFamily="34" charset="-122"/>
              <a:ea typeface="微软雅黑" pitchFamily="34" charset="-122"/>
              <a:cs typeface="Heiti SC Light" charset="0"/>
            </a:endParaRPr>
          </a:p>
          <a:p>
            <a:pPr marL="0" indent="0">
              <a:spcBef>
                <a:spcPts val="1200"/>
              </a:spcBef>
              <a:buNone/>
            </a:pPr>
            <a:r>
              <a:rPr lang="zh-CN" altLang="en-US" sz="2000" dirty="0">
                <a:solidFill>
                  <a:srgbClr val="002060"/>
                </a:solidFill>
                <a:latin typeface="微软雅黑" pitchFamily="34" charset="-122"/>
                <a:ea typeface="微软雅黑" pitchFamily="34" charset="-122"/>
                <a:cs typeface="Heiti SC Light" charset="0"/>
              </a:rPr>
              <a:t>项</a:t>
            </a:r>
            <a:r>
              <a:rPr lang="zh-CN" altLang="en-US" sz="2000" dirty="0" smtClean="0">
                <a:solidFill>
                  <a:srgbClr val="002060"/>
                </a:solidFill>
                <a:latin typeface="微软雅黑" pitchFamily="34" charset="-122"/>
                <a:ea typeface="微软雅黑" pitchFamily="34" charset="-122"/>
                <a:cs typeface="Heiti SC Light" charset="0"/>
              </a:rPr>
              <a:t>目经费：提供一定量的课程经费、活动经费与筹集机制</a:t>
            </a:r>
            <a:endParaRPr lang="en-US" altLang="zh-CN" sz="2000" dirty="0">
              <a:solidFill>
                <a:srgbClr val="002060"/>
              </a:solidFill>
              <a:latin typeface="微软雅黑" pitchFamily="34" charset="-122"/>
              <a:ea typeface="微软雅黑" pitchFamily="34" charset="-122"/>
              <a:cs typeface="Heiti SC Light" charset="0"/>
            </a:endParaRPr>
          </a:p>
          <a:p>
            <a:pPr marL="0" indent="0">
              <a:spcBef>
                <a:spcPts val="1200"/>
              </a:spcBef>
              <a:buNone/>
            </a:pPr>
            <a:r>
              <a:rPr lang="zh-CN" altLang="en-US" sz="2000" dirty="0" smtClean="0">
                <a:solidFill>
                  <a:srgbClr val="002060"/>
                </a:solidFill>
                <a:latin typeface="微软雅黑" pitchFamily="34" charset="-122"/>
                <a:ea typeface="微软雅黑" pitchFamily="34" charset="-122"/>
                <a:cs typeface="Heiti SC Light" charset="0"/>
              </a:rPr>
              <a:t>实践项目：配置一定数量的</a:t>
            </a:r>
            <a:r>
              <a:rPr lang="en-US" altLang="zh-CN" sz="2000" dirty="0" smtClean="0">
                <a:solidFill>
                  <a:srgbClr val="002060"/>
                </a:solidFill>
                <a:latin typeface="微软雅黑" pitchFamily="34" charset="-122"/>
                <a:ea typeface="微软雅黑" pitchFamily="34" charset="-122"/>
                <a:cs typeface="Heiti SC Light" charset="0"/>
              </a:rPr>
              <a:t>SRT</a:t>
            </a:r>
            <a:r>
              <a:rPr lang="zh-CN" altLang="en-US" sz="2000" dirty="0" smtClean="0">
                <a:solidFill>
                  <a:srgbClr val="002060"/>
                </a:solidFill>
                <a:latin typeface="微软雅黑" pitchFamily="34" charset="-122"/>
                <a:ea typeface="微软雅黑" pitchFamily="34" charset="-122"/>
                <a:cs typeface="Heiti SC Light" charset="0"/>
              </a:rPr>
              <a:t>项目指标</a:t>
            </a:r>
            <a:endParaRPr lang="en-US" altLang="zh-CN" sz="2000" dirty="0" smtClean="0">
              <a:solidFill>
                <a:srgbClr val="002060"/>
              </a:solidFill>
              <a:latin typeface="微软雅黑" pitchFamily="34" charset="-122"/>
              <a:ea typeface="微软雅黑" pitchFamily="34" charset="-122"/>
              <a:cs typeface="Heiti SC Light" charset="0"/>
            </a:endParaRPr>
          </a:p>
          <a:p>
            <a:pPr marL="0" indent="0">
              <a:spcBef>
                <a:spcPts val="1200"/>
              </a:spcBef>
              <a:buNone/>
            </a:pPr>
            <a:r>
              <a:rPr lang="zh-CN" altLang="en-US" sz="2000" dirty="0" smtClean="0">
                <a:solidFill>
                  <a:srgbClr val="002060"/>
                </a:solidFill>
                <a:latin typeface="微软雅黑" pitchFamily="34" charset="-122"/>
                <a:ea typeface="微软雅黑" pitchFamily="34" charset="-122"/>
                <a:cs typeface="Heiti SC Light" charset="0"/>
              </a:rPr>
              <a:t>基金</a:t>
            </a:r>
            <a:r>
              <a:rPr lang="zh-CN" altLang="en-US" sz="2000" dirty="0">
                <a:solidFill>
                  <a:srgbClr val="002060"/>
                </a:solidFill>
                <a:latin typeface="微软雅黑" pitchFamily="34" charset="-122"/>
                <a:ea typeface="微软雅黑" pitchFamily="34" charset="-122"/>
                <a:cs typeface="Heiti SC Light" charset="0"/>
              </a:rPr>
              <a:t>支持：</a:t>
            </a:r>
            <a:r>
              <a:rPr lang="zh-CN" altLang="en-US" sz="2000" dirty="0" smtClean="0">
                <a:solidFill>
                  <a:srgbClr val="002060"/>
                </a:solidFill>
                <a:latin typeface="微软雅黑" pitchFamily="34" charset="-122"/>
                <a:ea typeface="微软雅黑" pitchFamily="34" charset="-122"/>
                <a:cs typeface="Heiti SC Light" charset="0"/>
              </a:rPr>
              <a:t>借助校友力量与企业建立专项创</a:t>
            </a:r>
            <a:r>
              <a:rPr lang="zh-CN" altLang="en-US" sz="2000" dirty="0">
                <a:solidFill>
                  <a:srgbClr val="002060"/>
                </a:solidFill>
                <a:latin typeface="微软雅黑" pitchFamily="34" charset="-122"/>
                <a:ea typeface="微软雅黑" pitchFamily="34" charset="-122"/>
                <a:cs typeface="Heiti SC Light" charset="0"/>
              </a:rPr>
              <a:t>新基金</a:t>
            </a:r>
            <a:endParaRPr lang="en-US" altLang="zh-CN" sz="2000" dirty="0">
              <a:solidFill>
                <a:srgbClr val="002060"/>
              </a:solidFill>
              <a:latin typeface="微软雅黑" pitchFamily="34" charset="-122"/>
              <a:ea typeface="微软雅黑" pitchFamily="34" charset="-122"/>
              <a:cs typeface="Heiti SC Light" charset="0"/>
            </a:endParaRPr>
          </a:p>
          <a:p>
            <a:pPr marL="0" indent="0">
              <a:spcBef>
                <a:spcPts val="1200"/>
              </a:spcBef>
              <a:buNone/>
            </a:pPr>
            <a:r>
              <a:rPr lang="zh-CN" altLang="en-US" sz="2000" dirty="0" smtClean="0">
                <a:solidFill>
                  <a:srgbClr val="002060"/>
                </a:solidFill>
                <a:latin typeface="微软雅黑" pitchFamily="34" charset="-122"/>
                <a:ea typeface="微软雅黑" pitchFamily="34" charset="-122"/>
                <a:cs typeface="Heiti SC Light" charset="0"/>
              </a:rPr>
              <a:t>评价机制：学校层面对教师在评价方面给予政策支持</a:t>
            </a:r>
            <a:endParaRPr lang="en-US" altLang="zh-CN" sz="2000" dirty="0" smtClean="0">
              <a:solidFill>
                <a:srgbClr val="002060"/>
              </a:solidFill>
              <a:latin typeface="微软雅黑" pitchFamily="34" charset="-122"/>
              <a:ea typeface="微软雅黑" pitchFamily="34" charset="-122"/>
              <a:cs typeface="Heiti SC Light" charset="0"/>
            </a:endParaRPr>
          </a:p>
        </p:txBody>
      </p:sp>
      <p:sp>
        <p:nvSpPr>
          <p:cNvPr id="6" name="Title 1"/>
          <p:cNvSpPr txBox="1">
            <a:spLocks/>
          </p:cNvSpPr>
          <p:nvPr/>
        </p:nvSpPr>
        <p:spPr>
          <a:xfrm>
            <a:off x="5447" y="1264048"/>
            <a:ext cx="6910792" cy="538163"/>
          </a:xfrm>
          <a:prstGeom prst="rect">
            <a:avLst/>
          </a:prstGeom>
          <a:noFill/>
        </p:spPr>
        <p:txBody>
          <a:bodyPr>
            <a:normAutofit fontScale="8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smtClean="0">
                <a:solidFill>
                  <a:srgbClr val="FF0000"/>
                </a:solidFill>
                <a:latin typeface="微软雅黑" pitchFamily="34" charset="-122"/>
                <a:ea typeface="微软雅黑" pitchFamily="34" charset="-122"/>
                <a:cs typeface="Heiti SC Light" charset="0"/>
              </a:rPr>
              <a:t>　　实验室建设案例：</a:t>
            </a:r>
            <a:r>
              <a:rPr lang="zh-CN" altLang="en-US" sz="2400" dirty="0" smtClean="0">
                <a:solidFill>
                  <a:srgbClr val="FF0000"/>
                </a:solidFill>
                <a:latin typeface="微软雅黑" pitchFamily="34" charset="-122"/>
                <a:ea typeface="微软雅黑" pitchFamily="34" charset="-122"/>
                <a:cs typeface="Heiti SC Light" charset="0"/>
              </a:rPr>
              <a:t>设计与科技开放实验室（输入</a:t>
            </a:r>
            <a:r>
              <a:rPr lang="en-US" altLang="zh-CN" sz="2400" dirty="0" smtClean="0">
                <a:solidFill>
                  <a:srgbClr val="FF0000"/>
                </a:solidFill>
                <a:latin typeface="微软雅黑" pitchFamily="34" charset="-122"/>
                <a:ea typeface="微软雅黑" pitchFamily="34" charset="-122"/>
                <a:cs typeface="Heiti SC Light" charset="0"/>
              </a:rPr>
              <a:t>/</a:t>
            </a:r>
            <a:r>
              <a:rPr lang="en-US" altLang="en-US" sz="2400" dirty="0" smtClean="0">
                <a:solidFill>
                  <a:srgbClr val="FF0000"/>
                </a:solidFill>
                <a:latin typeface="微软雅黑" pitchFamily="34" charset="-122"/>
                <a:ea typeface="微软雅黑" pitchFamily="34" charset="-122"/>
                <a:cs typeface="Heiti SC Light" charset="0"/>
              </a:rPr>
              <a:t>支持</a:t>
            </a:r>
            <a:r>
              <a:rPr lang="zh-CN" altLang="en-US" sz="2400" dirty="0" smtClean="0">
                <a:solidFill>
                  <a:srgbClr val="FF0000"/>
                </a:solidFill>
                <a:latin typeface="微软雅黑" pitchFamily="34" charset="-122"/>
                <a:ea typeface="微软雅黑" pitchFamily="34" charset="-122"/>
                <a:cs typeface="Heiti SC Light" charset="0"/>
              </a:rPr>
              <a:t>）</a:t>
            </a:r>
            <a:endParaRPr lang="en-US" altLang="zh-CN" sz="2400" dirty="0">
              <a:solidFill>
                <a:srgbClr val="FF0000"/>
              </a:solidFill>
              <a:latin typeface="微软雅黑" pitchFamily="34" charset="-122"/>
              <a:ea typeface="微软雅黑" pitchFamily="34" charset="-122"/>
              <a:cs typeface="Heiti SC Light" charset="0"/>
            </a:endParaRPr>
          </a:p>
        </p:txBody>
      </p:sp>
    </p:spTree>
    <p:extLst>
      <p:ext uri="{BB962C8B-B14F-4D97-AF65-F5344CB8AC3E}">
        <p14:creationId xmlns:p14="http://schemas.microsoft.com/office/powerpoint/2010/main" val="146615377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p:cNvSpPr txBox="1">
            <a:spLocks/>
          </p:cNvSpPr>
          <p:nvPr/>
        </p:nvSpPr>
        <p:spPr bwMode="auto">
          <a:xfrm>
            <a:off x="539750" y="260350"/>
            <a:ext cx="6337300" cy="538163"/>
          </a:xfrm>
          <a:prstGeom prst="rect">
            <a:avLst/>
          </a:prstGeom>
          <a:noFill/>
          <a:ln w="9525">
            <a:noFill/>
            <a:miter lim="800000"/>
            <a:headEnd/>
            <a:tailEnd/>
          </a:ln>
        </p:spPr>
        <p:txBody>
          <a:bodyPr anchor="b"/>
          <a:lstStyle/>
          <a:p>
            <a:pPr eaLnBrk="0" hangingPunct="0"/>
            <a:r>
              <a:rPr lang="zh-CN" altLang="en-US" sz="2400" dirty="0" smtClean="0">
                <a:solidFill>
                  <a:srgbClr val="CC3399"/>
                </a:solidFill>
                <a:latin typeface="微软雅黑" pitchFamily="34" charset="-122"/>
                <a:ea typeface="微软雅黑" pitchFamily="34" charset="-122"/>
              </a:rPr>
              <a:t>项目建设投入</a:t>
            </a:r>
            <a:endParaRPr lang="zh-CN" altLang="en-US" sz="2400" dirty="0">
              <a:solidFill>
                <a:srgbClr val="CC3399"/>
              </a:solidFill>
              <a:latin typeface="微软雅黑" pitchFamily="34" charset="-122"/>
              <a:ea typeface="微软雅黑" pitchFamily="34" charset="-122"/>
            </a:endParaRPr>
          </a:p>
        </p:txBody>
      </p:sp>
      <p:graphicFrame>
        <p:nvGraphicFramePr>
          <p:cNvPr id="123932" name="Group 28"/>
          <p:cNvGraphicFramePr>
            <a:graphicFrameLocks noGrp="1"/>
          </p:cNvGraphicFramePr>
          <p:nvPr>
            <p:extLst>
              <p:ext uri="{D42A27DB-BD31-4B8C-83A1-F6EECF244321}">
                <p14:modId xmlns:p14="http://schemas.microsoft.com/office/powerpoint/2010/main" val="327233074"/>
              </p:ext>
            </p:extLst>
          </p:nvPr>
        </p:nvGraphicFramePr>
        <p:xfrm>
          <a:off x="1219200" y="1276961"/>
          <a:ext cx="6230938" cy="4952757"/>
        </p:xfrm>
        <a:graphic>
          <a:graphicData uri="http://schemas.openxmlformats.org/drawingml/2006/table">
            <a:tbl>
              <a:tblPr/>
              <a:tblGrid>
                <a:gridCol w="3552825"/>
                <a:gridCol w="962025"/>
                <a:gridCol w="1716088"/>
              </a:tblGrid>
              <a:tr h="577144">
                <a:tc gridSpan="2">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现有设备搬迁调试及补充</a:t>
                      </a:r>
                      <a:r>
                        <a:rPr kumimoji="0" lang="en-US" altLang="zh-CN"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微软雅黑" pitchFamily="34" charset="-122"/>
                          <a:ea typeface="微软雅黑" pitchFamily="34" charset="-122"/>
                        </a:rPr>
                        <a:t> </a:t>
                      </a:r>
                    </a:p>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微软雅黑" pitchFamily="34" charset="-122"/>
                          <a:ea typeface="微软雅黑" pitchFamily="34" charset="-122"/>
                        </a:rPr>
                        <a:t>300</a:t>
                      </a: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万</a:t>
                      </a:r>
                      <a:endParaRPr kumimoji="0" lang="en-US" altLang="zh-CN" sz="1800" b="0" i="0" u="none" strike="noStrike" cap="none" normalizeH="0" baseline="0" dirty="0" smtClean="0">
                        <a:ln>
                          <a:noFill/>
                        </a:ln>
                        <a:solidFill>
                          <a:srgbClr val="000000"/>
                        </a:solidFill>
                        <a:effectLst/>
                        <a:latin typeface="微软雅黑" pitchFamily="34" charset="-122"/>
                        <a:ea typeface="微软雅黑" pitchFamily="34"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r h="697075">
                <a:tc gridSpan="2">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rPr>
                        <a:t>空间环境与展示系统设计与研发</a:t>
                      </a:r>
                      <a:endPar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rPr>
                        <a:t>150</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rPr>
                        <a:t>万</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r h="597720">
                <a:tc gridSpan="2">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整体形象与标识系统设计与建设</a:t>
                      </a:r>
                      <a:endParaRPr kumimoji="0" lang="en-US" altLang="zh-CN" sz="1800" b="0" i="0" u="none" strike="noStrike" cap="none" normalizeH="0" baseline="0" dirty="0" smtClean="0">
                        <a:ln>
                          <a:noFill/>
                        </a:ln>
                        <a:solidFill>
                          <a:srgbClr val="000000"/>
                        </a:solidFill>
                        <a:effectLst/>
                        <a:latin typeface="微软雅黑" pitchFamily="34" charset="-122"/>
                        <a:ea typeface="微软雅黑" pitchFamily="34"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微软雅黑" pitchFamily="34" charset="-122"/>
                          <a:ea typeface="微软雅黑" pitchFamily="34" charset="-122"/>
                        </a:rPr>
                        <a:t>50</a:t>
                      </a: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万</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r h="523675">
                <a:tc gridSpan="2">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FF6600"/>
                          </a:solidFill>
                          <a:effectLst/>
                          <a:latin typeface="微软雅黑" pitchFamily="34" charset="-122"/>
                          <a:ea typeface="微软雅黑" pitchFamily="34" charset="-122"/>
                        </a:rPr>
                        <a:t>室内装修与家具制作</a:t>
                      </a:r>
                      <a:endParaRPr kumimoji="0" lang="en-US" altLang="zh-CN" sz="1800" b="0" i="0" u="none" strike="noStrike" cap="none" normalizeH="0" baseline="0" dirty="0" smtClean="0">
                        <a:ln>
                          <a:noFill/>
                        </a:ln>
                        <a:solidFill>
                          <a:srgbClr val="FF6600"/>
                        </a:solidFill>
                        <a:effectLst/>
                        <a:latin typeface="微软雅黑" pitchFamily="34" charset="-122"/>
                        <a:ea typeface="微软雅黑" pitchFamily="34"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FF6600"/>
                          </a:solidFill>
                          <a:effectLst/>
                          <a:latin typeface="微软雅黑" pitchFamily="34" charset="-122"/>
                          <a:ea typeface="微软雅黑" pitchFamily="34" charset="-122"/>
                        </a:rPr>
                        <a:t>？万</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r h="780165">
                <a:tc gridSpan="2">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数字制造信息化及协同运行平台</a:t>
                      </a:r>
                      <a:endParaRPr kumimoji="0" lang="en-US" altLang="zh-CN" sz="1800" b="0" i="0" u="none" strike="noStrike" cap="none" normalizeH="0" baseline="0" dirty="0" smtClean="0">
                        <a:ln>
                          <a:noFill/>
                        </a:ln>
                        <a:solidFill>
                          <a:srgbClr val="000000"/>
                        </a:solidFill>
                        <a:effectLst/>
                        <a:latin typeface="微软雅黑" pitchFamily="34" charset="-122"/>
                        <a:ea typeface="微软雅黑" pitchFamily="34"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微软雅黑" pitchFamily="34" charset="-122"/>
                          <a:ea typeface="微软雅黑" pitchFamily="34" charset="-122"/>
                        </a:rPr>
                        <a:t> 600</a:t>
                      </a: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万</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r h="933877">
                <a:tc gridSpan="2">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新课程开发</a:t>
                      </a:r>
                      <a:endParaRPr kumimoji="0" lang="en-US" altLang="zh-CN" sz="1800" b="0" i="0" u="none" strike="noStrike" cap="none" normalizeH="0" baseline="0" dirty="0" smtClean="0">
                        <a:ln>
                          <a:noFill/>
                        </a:ln>
                        <a:solidFill>
                          <a:srgbClr val="000000"/>
                        </a:solidFill>
                        <a:effectLst/>
                        <a:latin typeface="微软雅黑" pitchFamily="34" charset="-122"/>
                        <a:ea typeface="微软雅黑" pitchFamily="34"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微软雅黑" pitchFamily="34" charset="-122"/>
                          <a:ea typeface="微软雅黑" pitchFamily="34" charset="-122"/>
                        </a:rPr>
                        <a:t>100</a:t>
                      </a: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万</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7030A0"/>
                      </a:solidFill>
                      <a:prstDash val="solid"/>
                      <a:round/>
                      <a:headEnd type="none" w="med" len="med"/>
                      <a:tailEnd type="none" w="med" len="med"/>
                    </a:lnB>
                    <a:lnTlToBr>
                      <a:noFill/>
                    </a:lnTlToBr>
                    <a:lnBlToTr>
                      <a:noFill/>
                    </a:lnBlToTr>
                    <a:noFill/>
                  </a:tcPr>
                </a:tc>
              </a:tr>
              <a:tr h="78016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000000"/>
                          </a:solidFill>
                          <a:effectLst/>
                          <a:latin typeface="微软雅黑" pitchFamily="34" charset="-122"/>
                          <a:ea typeface="微软雅黑" pitchFamily="34" charset="-122"/>
                        </a:rPr>
                        <a:t>合计</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7030A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微软雅黑" pitchFamily="34" charset="-122"/>
                          <a:ea typeface="微软雅黑" pitchFamily="34" charset="-122"/>
                        </a:rPr>
                        <a:t>1200</a:t>
                      </a:r>
                      <a:r>
                        <a:rPr kumimoji="0" lang="zh-CN" altLang="en-US" sz="2400" b="1" i="0" u="none" strike="noStrike" cap="none" normalizeH="0" baseline="0" dirty="0" smtClean="0">
                          <a:ln>
                            <a:noFill/>
                          </a:ln>
                          <a:solidFill>
                            <a:srgbClr val="000000"/>
                          </a:solidFill>
                          <a:effectLst/>
                          <a:latin typeface="微软雅黑" pitchFamily="34" charset="-122"/>
                          <a:ea typeface="微软雅黑" pitchFamily="34" charset="-122"/>
                        </a:rPr>
                        <a:t>万</a:t>
                      </a:r>
                      <a:endParaRPr kumimoji="0" lang="en-US" altLang="zh-CN" sz="2400" b="1" i="0" u="none" strike="noStrike" cap="none" normalizeH="0" baseline="0" dirty="0" smtClean="0">
                        <a:ln>
                          <a:noFill/>
                        </a:ln>
                        <a:solidFill>
                          <a:srgbClr val="000000"/>
                        </a:solidFill>
                        <a:effectLst/>
                        <a:latin typeface="微软雅黑" pitchFamily="34" charset="-122"/>
                        <a:ea typeface="微软雅黑" pitchFamily="34"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7030A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bl>
          </a:graphicData>
        </a:graphic>
      </p:graphicFrame>
      <p:sp>
        <p:nvSpPr>
          <p:cNvPr id="123929" name="Slide Number Placeholder 1"/>
          <p:cNvSpPr>
            <a:spLocks noGrp="1"/>
          </p:cNvSpPr>
          <p:nvPr>
            <p:ph type="sldNum" sz="quarter" idx="12"/>
          </p:nvPr>
        </p:nvSpPr>
        <p:spPr>
          <a:noFill/>
        </p:spPr>
        <p:txBody>
          <a:bodyPr/>
          <a:lstStyle/>
          <a:p>
            <a:pPr fontAlgn="base">
              <a:spcBef>
                <a:spcPct val="0"/>
              </a:spcBef>
              <a:spcAft>
                <a:spcPct val="0"/>
              </a:spcAft>
            </a:pPr>
            <a:fld id="{286DEC09-7F25-4415-A591-B082F34C9E73}" type="slidenum">
              <a:rPr lang="en-US" altLang="zh-CN" smtClean="0">
                <a:ea typeface="宋体" charset="-122"/>
              </a:rPr>
              <a:pPr fontAlgn="base">
                <a:spcBef>
                  <a:spcPct val="0"/>
                </a:spcBef>
                <a:spcAft>
                  <a:spcPct val="0"/>
                </a:spcAft>
              </a:pPr>
              <a:t>27</a:t>
            </a:fld>
            <a:endParaRPr lang="en-US" altLang="zh-CN" smtClean="0">
              <a:ea typeface="宋体" charset="-122"/>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txBox="1">
            <a:spLocks/>
          </p:cNvSpPr>
          <p:nvPr/>
        </p:nvSpPr>
        <p:spPr bwMode="auto">
          <a:xfrm>
            <a:off x="539750" y="260350"/>
            <a:ext cx="6337300" cy="538163"/>
          </a:xfrm>
          <a:prstGeom prst="rect">
            <a:avLst/>
          </a:prstGeom>
          <a:noFill/>
          <a:ln w="9525">
            <a:noFill/>
            <a:miter lim="800000"/>
            <a:headEnd/>
            <a:tailEnd/>
          </a:ln>
        </p:spPr>
        <p:txBody>
          <a:bodyPr anchor="b"/>
          <a:lstStyle/>
          <a:p>
            <a:pPr eaLnBrk="0" hangingPunct="0"/>
            <a:r>
              <a:rPr lang="zh-CN" altLang="en-US" sz="2400">
                <a:solidFill>
                  <a:srgbClr val="CC3399"/>
                </a:solidFill>
                <a:latin typeface="微软雅黑" pitchFamily="34" charset="-122"/>
                <a:ea typeface="微软雅黑" pitchFamily="34" charset="-122"/>
              </a:rPr>
              <a:t>环</a:t>
            </a:r>
            <a:r>
              <a:rPr lang="en-US" altLang="zh-CN" sz="2400">
                <a:solidFill>
                  <a:srgbClr val="CC3399"/>
                </a:solidFill>
                <a:latin typeface="微软雅黑" pitchFamily="34" charset="-122"/>
                <a:ea typeface="微软雅黑" pitchFamily="34" charset="-122"/>
              </a:rPr>
              <a:t>——</a:t>
            </a:r>
            <a:r>
              <a:rPr lang="zh-CN" altLang="en-US" sz="2400">
                <a:solidFill>
                  <a:srgbClr val="CC3399"/>
                </a:solidFill>
                <a:latin typeface="微软雅黑" pitchFamily="34" charset="-122"/>
                <a:ea typeface="微软雅黑" pitchFamily="34" charset="-122"/>
              </a:rPr>
              <a:t>年度运行经费</a:t>
            </a:r>
          </a:p>
        </p:txBody>
      </p:sp>
      <p:graphicFrame>
        <p:nvGraphicFramePr>
          <p:cNvPr id="124978" name="Group 50"/>
          <p:cNvGraphicFramePr>
            <a:graphicFrameLocks noGrp="1"/>
          </p:cNvGraphicFramePr>
          <p:nvPr/>
        </p:nvGraphicFramePr>
        <p:xfrm>
          <a:off x="1190625" y="1061310"/>
          <a:ext cx="6183313" cy="4930776"/>
        </p:xfrm>
        <a:graphic>
          <a:graphicData uri="http://schemas.openxmlformats.org/drawingml/2006/table">
            <a:tbl>
              <a:tblPr/>
              <a:tblGrid>
                <a:gridCol w="836613"/>
                <a:gridCol w="1665287"/>
                <a:gridCol w="1725613"/>
                <a:gridCol w="1955800"/>
              </a:tblGrid>
              <a:tr h="311150">
                <a:tc row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1" i="0" u="none" strike="noStrike" cap="none" normalizeH="0" baseline="0" dirty="0" smtClean="0">
                          <a:ln>
                            <a:noFill/>
                          </a:ln>
                          <a:solidFill>
                            <a:schemeClr val="tx1"/>
                          </a:solidFill>
                          <a:effectLst/>
                          <a:latin typeface="微软雅黑" pitchFamily="34" charset="-122"/>
                          <a:ea typeface="微软雅黑" pitchFamily="34" charset="-122"/>
                        </a:rPr>
                        <a:t>师资及</a:t>
                      </a:r>
                      <a:endParaRPr kumimoji="0" lang="en-US" altLang="zh-CN" sz="1200" b="1"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1" i="0" u="none" strike="noStrike" cap="none" normalizeH="0" baseline="0" dirty="0" smtClean="0">
                          <a:ln>
                            <a:noFill/>
                          </a:ln>
                          <a:solidFill>
                            <a:schemeClr val="tx1"/>
                          </a:solidFill>
                          <a:effectLst/>
                          <a:latin typeface="微软雅黑" pitchFamily="34" charset="-122"/>
                          <a:ea typeface="微软雅黑" pitchFamily="34" charset="-122"/>
                        </a:rPr>
                        <a:t>人工费用</a:t>
                      </a:r>
                      <a:endParaRPr kumimoji="0" lang="zh-CN" altLang="en-US" sz="1200" b="1"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a:noFill/>
                    </a:lnL>
                    <a:lnR w="12700" cap="flat" cmpd="sng" algn="ctr">
                      <a:solidFill>
                        <a:srgbClr val="9999FF"/>
                      </a:solidFill>
                      <a:prstDash val="solid"/>
                      <a:round/>
                      <a:headEnd type="none" w="med" len="med"/>
                      <a:tailEnd type="none" w="med" len="med"/>
                    </a:lnR>
                    <a:lnT>
                      <a:noFill/>
                    </a:lnT>
                    <a:lnB w="12700" cap="flat" cmpd="sng" algn="ctr">
                      <a:solidFill>
                        <a:srgbClr val="9999FF"/>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专职教师，</a:t>
                      </a:r>
                      <a:r>
                        <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rPr>
                        <a:t>2</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名</a:t>
                      </a:r>
                    </a:p>
                  </a:txBody>
                  <a:tcPr anchor="ctr" horzOverflow="overflow">
                    <a:lnL w="12700" cap="flat" cmpd="sng" algn="ctr">
                      <a:solidFill>
                        <a:srgbClr val="9999FF"/>
                      </a:solidFill>
                      <a:prstDash val="solid"/>
                      <a:round/>
                      <a:headEnd type="none" w="med" len="med"/>
                      <a:tailEnd type="none" w="med" len="med"/>
                    </a:lnL>
                    <a:lnR>
                      <a:noFill/>
                    </a:lnR>
                    <a:lnT>
                      <a:noFill/>
                    </a:lnT>
                    <a:lnB>
                      <a:noFill/>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rPr>
                        <a:t>60</a:t>
                      </a:r>
                      <a:r>
                        <a:rPr kumimoji="0" lang="zh-CN" altLang="zh-CN" sz="1200" b="0" i="0" u="none" strike="noStrike" cap="none" normalizeH="0" baseline="0" dirty="0" smtClean="0">
                          <a:ln>
                            <a:noFill/>
                          </a:ln>
                          <a:solidFill>
                            <a:srgbClr val="000000"/>
                          </a:solidFill>
                          <a:effectLst/>
                          <a:latin typeface="微软雅黑" pitchFamily="34" charset="-122"/>
                          <a:ea typeface="微软雅黑" pitchFamily="34" charset="-122"/>
                        </a:rPr>
                        <a:t>万</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a:noFill/>
                    </a:lnL>
                    <a:lnR>
                      <a:noFill/>
                    </a:lnR>
                    <a:lnT>
                      <a:noFill/>
                    </a:lnT>
                    <a:lnB>
                      <a:noFill/>
                    </a:lnB>
                    <a:lnTlToBr>
                      <a:noFill/>
                    </a:lnTlToBr>
                    <a:lnBlToTr>
                      <a:noFill/>
                    </a:lnBlToTr>
                    <a:noFill/>
                  </a:tcPr>
                </a:tc>
              </a:tr>
              <a:tr h="311150">
                <a:tc v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200" b="0" i="0" u="none" strike="noStrike" cap="none" normalizeH="0" baseline="0" dirty="0" smtClean="0">
                          <a:ln>
                            <a:noFill/>
                          </a:ln>
                          <a:solidFill>
                            <a:srgbClr val="FF0000"/>
                          </a:solidFill>
                          <a:effectLst/>
                          <a:latin typeface="微软雅黑" pitchFamily="34" charset="-122"/>
                          <a:ea typeface="微软雅黑" pitchFamily="34" charset="-122"/>
                        </a:rPr>
                        <a:t>空间兼职教师</a:t>
                      </a:r>
                      <a:r>
                        <a:rPr kumimoji="0" lang="en-US" altLang="zh-CN" sz="1200" b="0" i="0" u="none" strike="noStrike" cap="none" normalizeH="0" baseline="0" dirty="0" smtClean="0">
                          <a:ln>
                            <a:noFill/>
                          </a:ln>
                          <a:solidFill>
                            <a:srgbClr val="FF0000"/>
                          </a:solidFill>
                          <a:effectLst/>
                          <a:latin typeface="微软雅黑" pitchFamily="34" charset="-122"/>
                          <a:ea typeface="微软雅黑" pitchFamily="34" charset="-122"/>
                        </a:rPr>
                        <a:t>,12</a:t>
                      </a:r>
                      <a:r>
                        <a:rPr kumimoji="0" lang="zh-CN" altLang="en-US" sz="1200" b="0" i="0" u="none" strike="noStrike" cap="none" normalizeH="0" baseline="0" dirty="0" smtClean="0">
                          <a:ln>
                            <a:noFill/>
                          </a:ln>
                          <a:solidFill>
                            <a:srgbClr val="FF0000"/>
                          </a:solidFill>
                          <a:effectLst/>
                          <a:latin typeface="微软雅黑" pitchFamily="34" charset="-122"/>
                          <a:ea typeface="微软雅黑" pitchFamily="34" charset="-122"/>
                        </a:rPr>
                        <a:t>名（基金会支持</a:t>
                      </a:r>
                      <a:r>
                        <a:rPr kumimoji="0" lang="en-US" altLang="zh-CN" sz="1200" b="0" i="0" u="none" strike="noStrike" cap="none" normalizeH="0" baseline="0" dirty="0" smtClean="0">
                          <a:ln>
                            <a:noFill/>
                          </a:ln>
                          <a:solidFill>
                            <a:srgbClr val="FF0000"/>
                          </a:solidFill>
                          <a:effectLst/>
                          <a:latin typeface="微软雅黑" pitchFamily="34" charset="-122"/>
                          <a:ea typeface="微软雅黑" pitchFamily="34" charset="-122"/>
                        </a:rPr>
                        <a:t>?</a:t>
                      </a:r>
                      <a:r>
                        <a:rPr kumimoji="0" lang="zh-CN" altLang="en-US" sz="1200" b="0" i="0" u="none" strike="noStrike" cap="none" normalizeH="0" baseline="0" dirty="0" smtClean="0">
                          <a:ln>
                            <a:noFill/>
                          </a:ln>
                          <a:solidFill>
                            <a:srgbClr val="FF0000"/>
                          </a:solidFill>
                          <a:effectLst/>
                          <a:latin typeface="微软雅黑" pitchFamily="34" charset="-122"/>
                          <a:ea typeface="微软雅黑" pitchFamily="34" charset="-122"/>
                        </a:rPr>
                        <a:t>）</a:t>
                      </a:r>
                    </a:p>
                  </a:txBody>
                  <a:tcPr anchor="ctr" horzOverflow="overflow">
                    <a:lnL w="12700" cap="flat" cmpd="sng" algn="ctr">
                      <a:solidFill>
                        <a:srgbClr val="9999FF"/>
                      </a:solidFill>
                      <a:prstDash val="solid"/>
                      <a:round/>
                      <a:headEnd type="none" w="med" len="med"/>
                      <a:tailEnd type="none" w="med" len="med"/>
                    </a:lnL>
                    <a:lnR>
                      <a:noFill/>
                    </a:lnR>
                    <a:lnT>
                      <a:noFill/>
                    </a:lnT>
                    <a:lnB>
                      <a:noFill/>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rPr>
                        <a:t>5</a:t>
                      </a:r>
                      <a:r>
                        <a:rPr kumimoji="0" lang="zh-CN" altLang="zh-CN" sz="1200" b="0" i="0" u="none" strike="noStrike" cap="none" normalizeH="0" baseline="0" dirty="0" smtClean="0">
                          <a:ln>
                            <a:noFill/>
                          </a:ln>
                          <a:solidFill>
                            <a:srgbClr val="000000"/>
                          </a:solidFill>
                          <a:effectLst/>
                          <a:latin typeface="微软雅黑" pitchFamily="34" charset="-122"/>
                          <a:ea typeface="微软雅黑" pitchFamily="34" charset="-122"/>
                        </a:rPr>
                        <a:t>万</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rPr>
                        <a:t>/</a:t>
                      </a:r>
                      <a:r>
                        <a:rPr kumimoji="0" lang="zh-CN" altLang="zh-CN" sz="1200" b="0" i="0" u="none" strike="noStrike" cap="none" normalizeH="0" baseline="0" dirty="0" smtClean="0">
                          <a:ln>
                            <a:noFill/>
                          </a:ln>
                          <a:solidFill>
                            <a:srgbClr val="000000"/>
                          </a:solidFill>
                          <a:effectLst/>
                          <a:latin typeface="微软雅黑" pitchFamily="34" charset="-122"/>
                          <a:ea typeface="微软雅黑" pitchFamily="34" charset="-122"/>
                        </a:rPr>
                        <a:t>人年，</a:t>
                      </a: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rPr>
                        <a:t>1</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rPr>
                        <a:t>2</a:t>
                      </a:r>
                      <a:r>
                        <a:rPr kumimoji="0" lang="zh-CN" altLang="zh-CN" sz="1200" b="0" i="0" u="none" strike="noStrike" cap="none" normalizeH="0" baseline="0" dirty="0" smtClean="0">
                          <a:ln>
                            <a:noFill/>
                          </a:ln>
                          <a:solidFill>
                            <a:srgbClr val="000000"/>
                          </a:solidFill>
                          <a:effectLst/>
                          <a:latin typeface="微软雅黑" pitchFamily="34" charset="-122"/>
                          <a:ea typeface="微软雅黑" pitchFamily="34" charset="-122"/>
                        </a:rPr>
                        <a:t>人，共</a:t>
                      </a: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rPr>
                        <a:t>6</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rPr>
                        <a:t>0</a:t>
                      </a:r>
                      <a:r>
                        <a:rPr kumimoji="0" lang="zh-CN" altLang="zh-CN" sz="1200" b="0" i="0" u="none" strike="noStrike" cap="none" normalizeH="0" baseline="0" dirty="0" smtClean="0">
                          <a:ln>
                            <a:noFill/>
                          </a:ln>
                          <a:solidFill>
                            <a:srgbClr val="000000"/>
                          </a:solidFill>
                          <a:effectLst/>
                          <a:latin typeface="微软雅黑" pitchFamily="34" charset="-122"/>
                          <a:ea typeface="微软雅黑" pitchFamily="34" charset="-122"/>
                        </a:rPr>
                        <a:t>万</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a:noFill/>
                    </a:lnL>
                    <a:lnR>
                      <a:noFill/>
                    </a:lnR>
                    <a:lnT>
                      <a:noFill/>
                    </a:lnT>
                    <a:lnB>
                      <a:noFill/>
                    </a:lnB>
                    <a:lnTlToBr>
                      <a:noFill/>
                    </a:lnTlToBr>
                    <a:lnBlToTr>
                      <a:noFill/>
                    </a:lnBlToTr>
                    <a:noFill/>
                  </a:tcPr>
                </a:tc>
              </a:tr>
              <a:tr h="311150">
                <a:tc v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000000"/>
                          </a:solidFill>
                          <a:effectLst/>
                          <a:latin typeface="微软雅黑" pitchFamily="34" charset="-122"/>
                          <a:ea typeface="微软雅黑" pitchFamily="34" charset="-122"/>
                        </a:rPr>
                        <a:t>训练中心服务和辅助人员</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9999FF"/>
                      </a:solidFill>
                      <a:prstDash val="solid"/>
                      <a:round/>
                      <a:headEnd type="none" w="med" len="med"/>
                      <a:tailEnd type="none" w="med" len="med"/>
                    </a:lnL>
                    <a:lnR>
                      <a:noFill/>
                    </a:lnR>
                    <a:lnT>
                      <a:noFill/>
                    </a:lnT>
                    <a:lnB>
                      <a:noFill/>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微软雅黑" pitchFamily="34" charset="-122"/>
                          <a:ea typeface="微软雅黑" pitchFamily="34" charset="-122"/>
                        </a:rPr>
                        <a:t>40</a:t>
                      </a:r>
                      <a:r>
                        <a:rPr kumimoji="0" lang="zh-CN" altLang="zh-CN" sz="1200" b="0" i="0" u="none" strike="noStrike" cap="none" normalizeH="0" baseline="0" smtClean="0">
                          <a:ln>
                            <a:noFill/>
                          </a:ln>
                          <a:solidFill>
                            <a:srgbClr val="000000"/>
                          </a:solidFill>
                          <a:effectLst/>
                          <a:latin typeface="微软雅黑" pitchFamily="34" charset="-122"/>
                          <a:ea typeface="微软雅黑" pitchFamily="34" charset="-122"/>
                        </a:rPr>
                        <a:t>万</a:t>
                      </a:r>
                      <a:endPar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a:noFill/>
                    </a:lnL>
                    <a:lnR>
                      <a:noFill/>
                    </a:lnR>
                    <a:lnT>
                      <a:noFill/>
                    </a:lnT>
                    <a:lnB>
                      <a:noFill/>
                    </a:lnB>
                    <a:lnTlToBr>
                      <a:noFill/>
                    </a:lnTlToBr>
                    <a:lnBlToTr>
                      <a:noFill/>
                    </a:lnBlToTr>
                    <a:noFill/>
                  </a:tcPr>
                </a:tc>
              </a:tr>
              <a:tr h="311150">
                <a:tc v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FF0000"/>
                          </a:solidFill>
                          <a:effectLst/>
                          <a:latin typeface="微软雅黑" pitchFamily="34" charset="-122"/>
                          <a:ea typeface="微软雅黑" pitchFamily="34" charset="-122"/>
                        </a:rPr>
                        <a:t>创客驻校导师计划</a:t>
                      </a:r>
                      <a:r>
                        <a:rPr kumimoji="0" lang="zh-CN" altLang="en-US" sz="1200" b="0" i="0" u="none" strike="noStrike" cap="none" normalizeH="0" baseline="0" dirty="0" smtClean="0">
                          <a:ln>
                            <a:noFill/>
                          </a:ln>
                          <a:solidFill>
                            <a:srgbClr val="FF0000"/>
                          </a:solidFill>
                          <a:effectLst/>
                          <a:latin typeface="微软雅黑" pitchFamily="34" charset="-122"/>
                          <a:ea typeface="微软雅黑" pitchFamily="34" charset="-122"/>
                        </a:rPr>
                        <a:t>（基金会支持</a:t>
                      </a:r>
                      <a:r>
                        <a:rPr kumimoji="0" lang="en-US" altLang="zh-CN" sz="1200" b="0" i="0" u="none" strike="noStrike" cap="none" normalizeH="0" baseline="0" dirty="0" smtClean="0">
                          <a:ln>
                            <a:noFill/>
                          </a:ln>
                          <a:solidFill>
                            <a:srgbClr val="FF0000"/>
                          </a:solidFill>
                          <a:effectLst/>
                          <a:latin typeface="微软雅黑" pitchFamily="34" charset="-122"/>
                          <a:ea typeface="微软雅黑" pitchFamily="34" charset="-122"/>
                        </a:rPr>
                        <a:t>?</a:t>
                      </a:r>
                      <a:r>
                        <a:rPr kumimoji="0" lang="zh-CN" altLang="en-US" sz="1200" b="0" i="0" u="none" strike="noStrike" cap="none" normalizeH="0" baseline="0" dirty="0" smtClean="0">
                          <a:ln>
                            <a:noFill/>
                          </a:ln>
                          <a:solidFill>
                            <a:srgbClr val="FF0000"/>
                          </a:solidFill>
                          <a:effectLst/>
                          <a:latin typeface="微软雅黑" pitchFamily="34" charset="-122"/>
                          <a:ea typeface="微软雅黑" pitchFamily="34" charset="-122"/>
                        </a:rPr>
                        <a:t>）</a:t>
                      </a:r>
                    </a:p>
                  </a:txBody>
                  <a:tcPr anchor="ctr" horzOverflow="overflow">
                    <a:lnL w="12700" cap="flat" cmpd="sng" algn="ctr">
                      <a:solidFill>
                        <a:srgbClr val="9999FF"/>
                      </a:solidFill>
                      <a:prstDash val="solid"/>
                      <a:round/>
                      <a:headEnd type="none" w="med" len="med"/>
                      <a:tailEnd type="none" w="med" len="med"/>
                    </a:lnL>
                    <a:lnR>
                      <a:noFill/>
                    </a:lnR>
                    <a:lnT>
                      <a:noFill/>
                    </a:lnT>
                    <a:lnB>
                      <a:noFill/>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rPr>
                        <a:t>60</a:t>
                      </a:r>
                      <a:r>
                        <a:rPr kumimoji="0" lang="zh-CN" sz="1200" b="0" i="0" u="none" strike="noStrike" cap="none" normalizeH="0" baseline="0" dirty="0" smtClean="0">
                          <a:ln>
                            <a:noFill/>
                          </a:ln>
                          <a:solidFill>
                            <a:srgbClr val="000000"/>
                          </a:solidFill>
                          <a:effectLst/>
                          <a:latin typeface="微软雅黑" pitchFamily="34" charset="-122"/>
                          <a:ea typeface="微软雅黑" pitchFamily="34" charset="-122"/>
                        </a:rPr>
                        <a:t>万</a:t>
                      </a:r>
                    </a:p>
                  </a:txBody>
                  <a:tcPr marL="68580" marR="68580" marT="0" marB="0" anchor="ctr" horzOverflow="overflow">
                    <a:lnL>
                      <a:noFill/>
                    </a:lnL>
                    <a:lnR>
                      <a:noFill/>
                    </a:lnR>
                    <a:lnT>
                      <a:noFill/>
                    </a:lnT>
                    <a:lnB>
                      <a:noFill/>
                    </a:lnB>
                    <a:lnTlToBr>
                      <a:noFill/>
                    </a:lnTlToBr>
                    <a:lnBlToTr>
                      <a:noFill/>
                    </a:lnBlToTr>
                    <a:noFill/>
                  </a:tcPr>
                </a:tc>
              </a:tr>
              <a:tr h="277813">
                <a:tc v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1" i="0" u="none" strike="noStrike" cap="none" normalizeH="0" baseline="0" smtClean="0">
                          <a:ln>
                            <a:noFill/>
                          </a:ln>
                          <a:solidFill>
                            <a:srgbClr val="000000"/>
                          </a:solidFill>
                          <a:effectLst/>
                          <a:latin typeface="微软雅黑" pitchFamily="34" charset="-122"/>
                          <a:ea typeface="微软雅黑" pitchFamily="34" charset="-122"/>
                        </a:rPr>
                        <a:t>小计</a:t>
                      </a:r>
                      <a:endParaRPr kumimoji="0" lang="zh-CN" altLang="en-US" sz="1200" b="1"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9999FF"/>
                      </a:solidFill>
                      <a:prstDash val="solid"/>
                      <a:round/>
                      <a:headEnd type="none" w="med" len="med"/>
                      <a:tailEnd type="none" w="med" len="med"/>
                    </a:lnL>
                    <a:lnR>
                      <a:noFill/>
                    </a:lnR>
                    <a:lnT>
                      <a:noFill/>
                    </a:lnT>
                    <a:lnB w="12700" cap="flat" cmpd="sng" algn="ctr">
                      <a:solidFill>
                        <a:srgbClr val="9999FF"/>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rPr>
                        <a:t>220</a:t>
                      </a:r>
                      <a:r>
                        <a:rPr kumimoji="0" lang="zh-CN" sz="1200" b="1" i="0" u="none" strike="noStrike" cap="none" normalizeH="0" baseline="0" dirty="0" smtClean="0">
                          <a:ln>
                            <a:noFill/>
                          </a:ln>
                          <a:solidFill>
                            <a:srgbClr val="000000"/>
                          </a:solidFill>
                          <a:effectLst/>
                          <a:latin typeface="微软雅黑" pitchFamily="34" charset="-122"/>
                          <a:ea typeface="微软雅黑" pitchFamily="34" charset="-122"/>
                        </a:rPr>
                        <a:t>万</a:t>
                      </a:r>
                    </a:p>
                  </a:txBody>
                  <a:tcPr marL="68580" marR="68580" marT="0" marB="0" anchor="ctr" horzOverflow="overflow">
                    <a:lnL>
                      <a:noFill/>
                    </a:lnL>
                    <a:lnR>
                      <a:noFill/>
                    </a:lnR>
                    <a:lnT>
                      <a:noFill/>
                    </a:lnT>
                    <a:lnB w="12700" cap="flat" cmpd="sng" algn="ctr">
                      <a:solidFill>
                        <a:srgbClr val="9999FF"/>
                      </a:solidFill>
                      <a:prstDash val="solid"/>
                      <a:round/>
                      <a:headEnd type="none" w="med" len="med"/>
                      <a:tailEnd type="none" w="med" len="med"/>
                    </a:lnB>
                    <a:lnTlToBr>
                      <a:noFill/>
                    </a:lnTlToBr>
                    <a:lnBlToTr>
                      <a:noFill/>
                    </a:lnBlToTr>
                    <a:noFill/>
                  </a:tcPr>
                </a:tc>
              </a:tr>
              <a:tr h="311150">
                <a:tc row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1" i="0" u="none" strike="noStrike" cap="none" normalizeH="0" baseline="0" dirty="0" smtClean="0">
                          <a:ln>
                            <a:noFill/>
                          </a:ln>
                          <a:solidFill>
                            <a:srgbClr val="000000"/>
                          </a:solidFill>
                          <a:effectLst/>
                          <a:latin typeface="微软雅黑" pitchFamily="34" charset="-122"/>
                          <a:ea typeface="微软雅黑" pitchFamily="34" charset="-122"/>
                        </a:rPr>
                        <a:t>创客课程</a:t>
                      </a:r>
                      <a:endPar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1" i="0" u="none" strike="noStrike" cap="none" normalizeH="0" baseline="0" dirty="0" smtClean="0">
                          <a:ln>
                            <a:noFill/>
                          </a:ln>
                          <a:solidFill>
                            <a:srgbClr val="000000"/>
                          </a:solidFill>
                          <a:effectLst/>
                          <a:latin typeface="微软雅黑" pitchFamily="34" charset="-122"/>
                          <a:ea typeface="微软雅黑" pitchFamily="34" charset="-122"/>
                        </a:rPr>
                        <a:t>运行经费</a:t>
                      </a:r>
                      <a:endParaRPr kumimoji="0" lang="zh-CN" altLang="en-US" sz="1200" b="1"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a:noFill/>
                    </a:lnL>
                    <a:lnR w="12700" cap="flat" cmpd="sng" algn="ctr">
                      <a:solidFill>
                        <a:srgbClr val="9999FF"/>
                      </a:solidFill>
                      <a:prstDash val="solid"/>
                      <a:round/>
                      <a:headEnd type="none" w="med" len="med"/>
                      <a:tailEnd type="none" w="med" len="med"/>
                    </a:lnR>
                    <a:lnT w="12700" cap="flat" cmpd="sng" algn="ctr">
                      <a:solidFill>
                        <a:srgbClr val="9999FF"/>
                      </a:solidFill>
                      <a:prstDash val="solid"/>
                      <a:round/>
                      <a:headEnd type="none" w="med" len="med"/>
                      <a:tailEnd type="none" w="med" len="med"/>
                    </a:lnT>
                    <a:lnB w="12700" cap="flat" cmpd="sng" algn="ctr">
                      <a:solidFill>
                        <a:srgbClr val="9999FF"/>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200" b="0" i="0" u="none" strike="noStrike" cap="none" normalizeH="0" baseline="0" dirty="0" smtClean="0">
                          <a:ln>
                            <a:noFill/>
                          </a:ln>
                          <a:solidFill>
                            <a:srgbClr val="000000"/>
                          </a:solidFill>
                          <a:effectLst/>
                          <a:latin typeface="微软雅黑" pitchFamily="34" charset="-122"/>
                          <a:ea typeface="微软雅黑" pitchFamily="34" charset="-122"/>
                        </a:rPr>
                        <a:t>课程</a:t>
                      </a: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rPr>
                        <a:t>运行</a:t>
                      </a:r>
                      <a:r>
                        <a:rPr kumimoji="0" lang="zh-CN" altLang="zh-CN" sz="1200" b="0" i="0" u="none" strike="noStrike" cap="none" normalizeH="0" baseline="0" dirty="0" smtClean="0">
                          <a:ln>
                            <a:noFill/>
                          </a:ln>
                          <a:solidFill>
                            <a:srgbClr val="000000"/>
                          </a:solidFill>
                          <a:effectLst/>
                          <a:latin typeface="微软雅黑" pitchFamily="34" charset="-122"/>
                          <a:ea typeface="微软雅黑" pitchFamily="34" charset="-122"/>
                        </a:rPr>
                        <a:t>费用</a:t>
                      </a: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rPr>
                        <a:t>，平均</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rPr>
                        <a:t>5</a:t>
                      </a: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rPr>
                        <a:t>万元</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rPr>
                        <a:t>/</a:t>
                      </a: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rPr>
                        <a:t>每门，共</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rPr>
                        <a:t>20</a:t>
                      </a: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rPr>
                        <a:t>门课</a:t>
                      </a:r>
                    </a:p>
                  </a:txBody>
                  <a:tcPr anchor="ctr" horzOverflow="overflow">
                    <a:lnL w="12700" cap="flat" cmpd="sng" algn="ctr">
                      <a:solidFill>
                        <a:srgbClr val="9999FF"/>
                      </a:solidFill>
                      <a:prstDash val="solid"/>
                      <a:round/>
                      <a:headEnd type="none" w="med" len="med"/>
                      <a:tailEnd type="none" w="med" len="med"/>
                    </a:lnL>
                    <a:lnR>
                      <a:noFill/>
                    </a:lnR>
                    <a:lnT w="12700" cap="flat" cmpd="sng" algn="ctr">
                      <a:solidFill>
                        <a:srgbClr val="9999FF"/>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rPr>
                        <a:t>100</a:t>
                      </a: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rPr>
                        <a:t>万</a:t>
                      </a:r>
                    </a:p>
                  </a:txBody>
                  <a:tcPr marL="68580" marR="68580" marT="0" marB="0" anchor="ctr" horzOverflow="overflow">
                    <a:lnL>
                      <a:noFill/>
                    </a:lnL>
                    <a:lnR>
                      <a:noFill/>
                    </a:lnR>
                    <a:lnT w="12700" cap="flat" cmpd="sng" algn="ctr">
                      <a:solidFill>
                        <a:srgbClr val="9999FF"/>
                      </a:solidFill>
                      <a:prstDash val="solid"/>
                      <a:round/>
                      <a:headEnd type="none" w="med" len="med"/>
                      <a:tailEnd type="none" w="med" len="med"/>
                    </a:lnT>
                    <a:lnB>
                      <a:noFill/>
                    </a:lnB>
                    <a:lnTlToBr>
                      <a:noFill/>
                    </a:lnTlToBr>
                    <a:lnBlToTr>
                      <a:noFill/>
                    </a:lnBlToTr>
                    <a:noFill/>
                  </a:tcPr>
                </a:tc>
              </a:tr>
              <a:tr h="311150">
                <a:tc v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rPr>
                        <a:t>         包括</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rPr>
                        <a:t>XLP</a:t>
                      </a: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rPr>
                        <a:t>等挑战课程</a:t>
                      </a:r>
                    </a:p>
                  </a:txBody>
                  <a:tcPr anchor="ctr" horzOverflow="overflow">
                    <a:lnL w="12700" cap="flat" cmpd="sng" algn="ctr">
                      <a:solidFill>
                        <a:srgbClr val="9999FF"/>
                      </a:solidFill>
                      <a:prstDash val="solid"/>
                      <a:round/>
                      <a:headEnd type="none" w="med" len="med"/>
                      <a:tailEnd type="none" w="med" len="med"/>
                    </a:lnL>
                    <a:lnR>
                      <a:noFill/>
                    </a:lnR>
                    <a:lnT>
                      <a:noFill/>
                    </a:lnT>
                    <a:lnB>
                      <a:noFill/>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zh-CN" sz="1200" b="0" i="0" u="none" strike="noStrike" cap="none" normalizeH="0" baseline="0" dirty="0" smtClean="0">
                        <a:ln>
                          <a:noFill/>
                        </a:ln>
                        <a:solidFill>
                          <a:srgbClr val="000000"/>
                        </a:solidFill>
                        <a:effectLst/>
                        <a:latin typeface="微软雅黑" pitchFamily="34" charset="-122"/>
                        <a:ea typeface="微软雅黑" pitchFamily="34" charset="-122"/>
                      </a:endParaRPr>
                    </a:p>
                  </a:txBody>
                  <a:tcPr marL="68580" marR="68580" marT="0" marB="0" anchor="ctr" horzOverflow="overflow">
                    <a:lnL>
                      <a:noFill/>
                    </a:lnL>
                    <a:lnR>
                      <a:noFill/>
                    </a:lnR>
                    <a:lnT>
                      <a:noFill/>
                    </a:lnT>
                    <a:lnB>
                      <a:noFill/>
                    </a:lnB>
                    <a:lnTlToBr>
                      <a:noFill/>
                    </a:lnTlToBr>
                    <a:lnBlToTr>
                      <a:noFill/>
                    </a:lnBlToTr>
                    <a:noFill/>
                  </a:tcPr>
                </a:tc>
              </a:tr>
              <a:tr h="311150">
                <a:tc v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1" i="0" u="none" strike="noStrike" cap="none" normalizeH="0" baseline="0" dirty="0" smtClean="0">
                          <a:ln>
                            <a:noFill/>
                          </a:ln>
                          <a:solidFill>
                            <a:srgbClr val="000000"/>
                          </a:solidFill>
                          <a:effectLst/>
                          <a:latin typeface="微软雅黑" pitchFamily="34" charset="-122"/>
                          <a:ea typeface="微软雅黑" pitchFamily="34" charset="-122"/>
                        </a:rPr>
                        <a:t>小计</a:t>
                      </a:r>
                      <a:endParaRPr kumimoji="0" lang="zh-CN" altLang="en-US" sz="1200" b="1"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9999FF"/>
                      </a:solidFill>
                      <a:prstDash val="solid"/>
                      <a:round/>
                      <a:headEnd type="none" w="med" len="med"/>
                      <a:tailEnd type="none" w="med" len="med"/>
                    </a:lnL>
                    <a:lnR>
                      <a:noFill/>
                    </a:lnR>
                    <a:lnT>
                      <a:noFill/>
                    </a:lnT>
                    <a:lnB w="12700" cap="flat" cmpd="sng" algn="ctr">
                      <a:solidFill>
                        <a:srgbClr val="9999FF"/>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rPr>
                        <a:t>100</a:t>
                      </a:r>
                      <a:r>
                        <a:rPr kumimoji="0" lang="zh-CN" sz="1200" b="1" i="0" u="none" strike="noStrike" cap="none" normalizeH="0" baseline="0" dirty="0" smtClean="0">
                          <a:ln>
                            <a:noFill/>
                          </a:ln>
                          <a:solidFill>
                            <a:srgbClr val="000000"/>
                          </a:solidFill>
                          <a:effectLst/>
                          <a:latin typeface="微软雅黑" pitchFamily="34" charset="-122"/>
                          <a:ea typeface="微软雅黑" pitchFamily="34" charset="-122"/>
                        </a:rPr>
                        <a:t>万</a:t>
                      </a:r>
                    </a:p>
                  </a:txBody>
                  <a:tcPr marL="68580" marR="68580" marT="0" marB="0" anchor="ctr" horzOverflow="overflow">
                    <a:lnL>
                      <a:noFill/>
                    </a:lnL>
                    <a:lnR>
                      <a:noFill/>
                    </a:lnR>
                    <a:lnT>
                      <a:noFill/>
                    </a:lnT>
                    <a:lnB w="12700" cap="flat" cmpd="sng" algn="ctr">
                      <a:solidFill>
                        <a:srgbClr val="9999FF"/>
                      </a:solidFill>
                      <a:prstDash val="solid"/>
                      <a:round/>
                      <a:headEnd type="none" w="med" len="med"/>
                      <a:tailEnd type="none" w="med" len="med"/>
                    </a:lnB>
                    <a:lnTlToBr>
                      <a:noFill/>
                    </a:lnTlToBr>
                    <a:lnBlToTr>
                      <a:noFill/>
                    </a:lnBlToTr>
                    <a:noFill/>
                  </a:tcPr>
                </a:tc>
              </a:tr>
              <a:tr h="309563">
                <a:tc row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1" i="0" u="none" strike="noStrike" cap="none" normalizeH="0" baseline="0" dirty="0" smtClean="0">
                          <a:ln>
                            <a:noFill/>
                          </a:ln>
                          <a:solidFill>
                            <a:srgbClr val="000000"/>
                          </a:solidFill>
                          <a:effectLst/>
                          <a:latin typeface="微软雅黑" pitchFamily="34" charset="-122"/>
                          <a:ea typeface="微软雅黑" pitchFamily="34" charset="-122"/>
                        </a:rPr>
                        <a:t>活动项目</a:t>
                      </a:r>
                      <a:endPar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1" i="0" u="none" strike="noStrike" cap="none" normalizeH="0" baseline="0" dirty="0" smtClean="0">
                          <a:ln>
                            <a:noFill/>
                          </a:ln>
                          <a:solidFill>
                            <a:srgbClr val="000000"/>
                          </a:solidFill>
                          <a:effectLst/>
                          <a:latin typeface="微软雅黑" pitchFamily="34" charset="-122"/>
                          <a:ea typeface="微软雅黑" pitchFamily="34" charset="-122"/>
                        </a:rPr>
                        <a:t>支持费用</a:t>
                      </a:r>
                      <a:endParaRPr kumimoji="0" lang="zh-CN" altLang="en-US" sz="1200" b="1"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a:noFill/>
                    </a:lnL>
                    <a:lnR w="12700" cap="flat" cmpd="sng" algn="ctr">
                      <a:solidFill>
                        <a:srgbClr val="9999FF"/>
                      </a:solidFill>
                      <a:prstDash val="solid"/>
                      <a:round/>
                      <a:headEnd type="none" w="med" len="med"/>
                      <a:tailEnd type="none" w="med" len="med"/>
                    </a:lnR>
                    <a:lnT w="12700" cap="flat" cmpd="sng" algn="ctr">
                      <a:solidFill>
                        <a:srgbClr val="9999FF"/>
                      </a:solidFill>
                      <a:prstDash val="solid"/>
                      <a:round/>
                      <a:headEnd type="none" w="med" len="med"/>
                      <a:tailEnd type="none" w="med" len="med"/>
                    </a:lnT>
                    <a:lnB w="12700" cap="flat" cmpd="sng" algn="ctr">
                      <a:solidFill>
                        <a:srgbClr val="9999FF"/>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000000"/>
                          </a:solidFill>
                          <a:effectLst/>
                          <a:latin typeface="微软雅黑" pitchFamily="34" charset="-122"/>
                          <a:ea typeface="微软雅黑" pitchFamily="34" charset="-122"/>
                        </a:rPr>
                        <a:t>创客</a:t>
                      </a: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rPr>
                        <a:t>主题活动（中美创客、绿色电子大赛等）</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9999FF"/>
                      </a:solidFill>
                      <a:prstDash val="solid"/>
                      <a:round/>
                      <a:headEnd type="none" w="med" len="med"/>
                      <a:tailEnd type="none" w="med" len="med"/>
                    </a:lnL>
                    <a:lnR>
                      <a:noFill/>
                    </a:lnR>
                    <a:lnT w="12700" cap="flat" cmpd="sng" algn="ctr">
                      <a:solidFill>
                        <a:srgbClr val="9999FF"/>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rPr>
                        <a:t>60</a:t>
                      </a: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rPr>
                        <a:t>万</a:t>
                      </a:r>
                      <a:endParaRPr kumimoji="0" lang="zh-CN" sz="1200" b="0" i="0" u="none" strike="noStrike" cap="none" normalizeH="0" baseline="0" dirty="0" smtClean="0">
                        <a:ln>
                          <a:noFill/>
                        </a:ln>
                        <a:solidFill>
                          <a:srgbClr val="000000"/>
                        </a:solidFill>
                        <a:effectLst/>
                        <a:latin typeface="微软雅黑" pitchFamily="34" charset="-122"/>
                        <a:ea typeface="微软雅黑" pitchFamily="34" charset="-122"/>
                      </a:endParaRPr>
                    </a:p>
                  </a:txBody>
                  <a:tcPr marL="68580" marR="68580" marT="0" marB="0" anchor="ctr" horzOverflow="overflow">
                    <a:lnL>
                      <a:noFill/>
                    </a:lnL>
                    <a:lnR>
                      <a:noFill/>
                    </a:lnR>
                    <a:lnT w="12700" cap="flat" cmpd="sng" algn="ctr">
                      <a:solidFill>
                        <a:srgbClr val="9999FF"/>
                      </a:solidFill>
                      <a:prstDash val="solid"/>
                      <a:round/>
                      <a:headEnd type="none" w="med" len="med"/>
                      <a:tailEnd type="none" w="med" len="med"/>
                    </a:lnT>
                    <a:lnB>
                      <a:noFill/>
                    </a:lnB>
                    <a:lnTlToBr>
                      <a:noFill/>
                    </a:lnTlToBr>
                    <a:lnBlToTr>
                      <a:noFill/>
                    </a:lnBlToTr>
                    <a:noFill/>
                  </a:tcPr>
                </a:tc>
              </a:tr>
              <a:tr h="311150">
                <a:tc v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FF0000"/>
                          </a:solidFill>
                          <a:effectLst/>
                          <a:latin typeface="微软雅黑" pitchFamily="34" charset="-122"/>
                          <a:ea typeface="微软雅黑" pitchFamily="34" charset="-122"/>
                        </a:rPr>
                        <a:t>优秀创客项目</a:t>
                      </a:r>
                      <a:r>
                        <a:rPr kumimoji="0" lang="zh-CN" altLang="en-US" sz="1200" b="0" i="0" u="none" strike="noStrike" cap="none" normalizeH="0" baseline="0" dirty="0" smtClean="0">
                          <a:ln>
                            <a:noFill/>
                          </a:ln>
                          <a:solidFill>
                            <a:srgbClr val="FF0000"/>
                          </a:solidFill>
                          <a:effectLst/>
                          <a:latin typeface="微软雅黑" pitchFamily="34" charset="-122"/>
                          <a:ea typeface="微软雅黑" pitchFamily="34" charset="-122"/>
                        </a:rPr>
                        <a:t>支持</a:t>
                      </a:r>
                      <a:r>
                        <a:rPr kumimoji="0" lang="zh-CN" altLang="zh-CN" sz="1200" b="0" i="0" u="none" strike="noStrike" cap="none" normalizeH="0" baseline="0" dirty="0" smtClean="0">
                          <a:ln>
                            <a:noFill/>
                          </a:ln>
                          <a:solidFill>
                            <a:srgbClr val="FF0000"/>
                          </a:solidFill>
                          <a:effectLst/>
                          <a:latin typeface="微软雅黑" pitchFamily="34" charset="-122"/>
                          <a:ea typeface="微软雅黑" pitchFamily="34" charset="-122"/>
                        </a:rPr>
                        <a:t>计划</a:t>
                      </a:r>
                      <a:r>
                        <a:rPr kumimoji="0" lang="zh-CN" altLang="en-US" sz="1200" b="0" i="0" u="none" strike="noStrike" cap="none" normalizeH="0" baseline="0" dirty="0" smtClean="0">
                          <a:ln>
                            <a:noFill/>
                          </a:ln>
                          <a:solidFill>
                            <a:srgbClr val="FF0000"/>
                          </a:solidFill>
                          <a:effectLst/>
                          <a:latin typeface="微软雅黑" pitchFamily="34" charset="-122"/>
                          <a:ea typeface="微软雅黑" pitchFamily="34" charset="-122"/>
                        </a:rPr>
                        <a:t>（已纳入学校三创项目）</a:t>
                      </a:r>
                    </a:p>
                  </a:txBody>
                  <a:tcPr anchor="ctr" horzOverflow="overflow">
                    <a:lnL w="12700" cap="flat" cmpd="sng" algn="ctr">
                      <a:solidFill>
                        <a:srgbClr val="9999FF"/>
                      </a:solidFill>
                      <a:prstDash val="solid"/>
                      <a:round/>
                      <a:headEnd type="none" w="med" len="med"/>
                      <a:tailEnd type="none" w="med" len="med"/>
                    </a:lnL>
                    <a:lnR>
                      <a:noFill/>
                    </a:lnR>
                    <a:lnT>
                      <a:noFill/>
                    </a:lnT>
                    <a:lnB>
                      <a:noFill/>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rPr>
                        <a:t>40</a:t>
                      </a:r>
                      <a:r>
                        <a:rPr kumimoji="0" lang="zh-CN" sz="1200" b="0" i="0" u="none" strike="noStrike" cap="none" normalizeH="0" baseline="0" dirty="0" smtClean="0">
                          <a:ln>
                            <a:noFill/>
                          </a:ln>
                          <a:solidFill>
                            <a:srgbClr val="000000"/>
                          </a:solidFill>
                          <a:effectLst/>
                          <a:latin typeface="微软雅黑" pitchFamily="34" charset="-122"/>
                          <a:ea typeface="微软雅黑" pitchFamily="34" charset="-122"/>
                        </a:rPr>
                        <a:t>万</a:t>
                      </a:r>
                    </a:p>
                  </a:txBody>
                  <a:tcPr marL="68580" marR="68580" marT="0" marB="0" anchor="ctr" horzOverflow="overflow">
                    <a:lnL>
                      <a:noFill/>
                    </a:lnL>
                    <a:lnR>
                      <a:noFill/>
                    </a:lnR>
                    <a:lnT>
                      <a:noFill/>
                    </a:lnT>
                    <a:lnB>
                      <a:noFill/>
                    </a:lnB>
                    <a:lnTlToBr>
                      <a:noFill/>
                    </a:lnTlToBr>
                    <a:lnBlToTr>
                      <a:noFill/>
                    </a:lnBlToTr>
                    <a:noFill/>
                  </a:tcPr>
                </a:tc>
              </a:tr>
              <a:tr h="230188">
                <a:tc v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1" i="0" u="none" strike="noStrike" cap="none" normalizeH="0" baseline="0" smtClean="0">
                          <a:ln>
                            <a:noFill/>
                          </a:ln>
                          <a:solidFill>
                            <a:srgbClr val="000000"/>
                          </a:solidFill>
                          <a:effectLst/>
                          <a:latin typeface="微软雅黑" pitchFamily="34" charset="-122"/>
                          <a:ea typeface="微软雅黑" pitchFamily="34" charset="-122"/>
                        </a:rPr>
                        <a:t>小计</a:t>
                      </a:r>
                      <a:endParaRPr kumimoji="0" lang="zh-CN" altLang="en-US" sz="1200" b="1"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9999FF"/>
                      </a:solidFill>
                      <a:prstDash val="solid"/>
                      <a:round/>
                      <a:headEnd type="none" w="med" len="med"/>
                      <a:tailEnd type="none" w="med" len="med"/>
                    </a:lnL>
                    <a:lnR>
                      <a:noFill/>
                    </a:lnR>
                    <a:lnT>
                      <a:noFill/>
                    </a:lnT>
                    <a:lnB w="12700" cap="flat" cmpd="sng" algn="ctr">
                      <a:solidFill>
                        <a:srgbClr val="9999FF"/>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rPr>
                        <a:t>100</a:t>
                      </a:r>
                      <a:r>
                        <a:rPr kumimoji="0" lang="zh-CN" altLang="en-US" sz="1200" b="1" i="0" u="none" strike="noStrike" cap="none" normalizeH="0" baseline="0" dirty="0" smtClean="0">
                          <a:ln>
                            <a:noFill/>
                          </a:ln>
                          <a:solidFill>
                            <a:srgbClr val="000000"/>
                          </a:solidFill>
                          <a:effectLst/>
                          <a:latin typeface="微软雅黑" pitchFamily="34" charset="-122"/>
                          <a:ea typeface="微软雅黑" pitchFamily="34" charset="-122"/>
                        </a:rPr>
                        <a:t>万</a:t>
                      </a:r>
                      <a:endParaRPr kumimoji="0" lang="zh-CN" sz="1200" b="1" i="0" u="none" strike="noStrike" cap="none" normalizeH="0" baseline="0" dirty="0" smtClean="0">
                        <a:ln>
                          <a:noFill/>
                        </a:ln>
                        <a:solidFill>
                          <a:srgbClr val="000000"/>
                        </a:solidFill>
                        <a:effectLst/>
                        <a:latin typeface="微软雅黑" pitchFamily="34" charset="-122"/>
                        <a:ea typeface="微软雅黑" pitchFamily="34" charset="-122"/>
                      </a:endParaRPr>
                    </a:p>
                  </a:txBody>
                  <a:tcPr marL="68580" marR="68580" marT="0" marB="0" anchor="ctr" horzOverflow="overflow">
                    <a:lnL>
                      <a:noFill/>
                    </a:lnL>
                    <a:lnR>
                      <a:noFill/>
                    </a:lnR>
                    <a:lnT>
                      <a:noFill/>
                    </a:lnT>
                    <a:lnB w="12700" cap="flat" cmpd="sng" algn="ctr">
                      <a:solidFill>
                        <a:srgbClr val="9999FF"/>
                      </a:solidFill>
                      <a:prstDash val="solid"/>
                      <a:round/>
                      <a:headEnd type="none" w="med" len="med"/>
                      <a:tailEnd type="none" w="med" len="med"/>
                    </a:lnB>
                    <a:lnTlToBr>
                      <a:noFill/>
                    </a:lnTlToBr>
                    <a:lnBlToTr>
                      <a:noFill/>
                    </a:lnBlToTr>
                    <a:noFill/>
                  </a:tcPr>
                </a:tc>
              </a:tr>
              <a:tr h="311150">
                <a:tc row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1" i="0" u="none" strike="noStrike" cap="none" normalizeH="0" baseline="0" dirty="0" smtClean="0">
                          <a:ln>
                            <a:noFill/>
                          </a:ln>
                          <a:solidFill>
                            <a:srgbClr val="000000"/>
                          </a:solidFill>
                          <a:effectLst/>
                          <a:latin typeface="微软雅黑" pitchFamily="34" charset="-122"/>
                          <a:ea typeface="微软雅黑" pitchFamily="34" charset="-122"/>
                        </a:rPr>
                        <a:t>基础开销</a:t>
                      </a:r>
                      <a:endPar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1" i="0" u="none" strike="noStrike" cap="none" normalizeH="0" baseline="0" dirty="0" smtClean="0">
                          <a:ln>
                            <a:noFill/>
                          </a:ln>
                          <a:solidFill>
                            <a:srgbClr val="000000"/>
                          </a:solidFill>
                          <a:effectLst/>
                          <a:latin typeface="微软雅黑" pitchFamily="34" charset="-122"/>
                          <a:ea typeface="微软雅黑" pitchFamily="34" charset="-122"/>
                        </a:rPr>
                        <a:t>经费</a:t>
                      </a:r>
                      <a:endParaRPr kumimoji="0" lang="zh-CN" altLang="en-US" sz="1200" b="1"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a:noFill/>
                    </a:lnL>
                    <a:lnR w="12700" cap="flat" cmpd="sng" algn="ctr">
                      <a:solidFill>
                        <a:srgbClr val="9999FF"/>
                      </a:solidFill>
                      <a:prstDash val="solid"/>
                      <a:round/>
                      <a:headEnd type="none" w="med" len="med"/>
                      <a:tailEnd type="none" w="med" len="med"/>
                    </a:lnR>
                    <a:lnT w="12700" cap="flat" cmpd="sng" algn="ctr">
                      <a:solidFill>
                        <a:srgbClr val="9999FF"/>
                      </a:solidFill>
                      <a:prstDash val="solid"/>
                      <a:round/>
                      <a:headEnd type="none" w="med" len="med"/>
                      <a:tailEnd type="none" w="med" len="med"/>
                    </a:lnT>
                    <a:lnB>
                      <a:noFill/>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000000"/>
                          </a:solidFill>
                          <a:effectLst/>
                          <a:latin typeface="微软雅黑" pitchFamily="34" charset="-122"/>
                          <a:ea typeface="微软雅黑" pitchFamily="34" charset="-122"/>
                        </a:rPr>
                        <a:t>物业及维护</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9999FF"/>
                      </a:solidFill>
                      <a:prstDash val="solid"/>
                      <a:round/>
                      <a:headEnd type="none" w="med" len="med"/>
                      <a:tailEnd type="none" w="med" len="med"/>
                    </a:lnL>
                    <a:lnR>
                      <a:noFill/>
                    </a:lnR>
                    <a:lnT w="12700" cap="flat" cmpd="sng" algn="ctr">
                      <a:solidFill>
                        <a:srgbClr val="9999FF"/>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微软雅黑" pitchFamily="34" charset="-122"/>
                          <a:ea typeface="微软雅黑" pitchFamily="34" charset="-122"/>
                        </a:rPr>
                        <a:t>20</a:t>
                      </a:r>
                      <a:r>
                        <a:rPr kumimoji="0" lang="zh-CN" sz="1200" b="0" i="0" u="none" strike="noStrike" cap="none" normalizeH="0" baseline="0" smtClean="0">
                          <a:ln>
                            <a:noFill/>
                          </a:ln>
                          <a:solidFill>
                            <a:srgbClr val="000000"/>
                          </a:solidFill>
                          <a:effectLst/>
                          <a:latin typeface="微软雅黑" pitchFamily="34" charset="-122"/>
                          <a:ea typeface="微软雅黑" pitchFamily="34" charset="-122"/>
                        </a:rPr>
                        <a:t>万</a:t>
                      </a:r>
                    </a:p>
                  </a:txBody>
                  <a:tcPr marL="68580" marR="68580" marT="0" marB="0" anchor="ctr" horzOverflow="overflow">
                    <a:lnL>
                      <a:noFill/>
                    </a:lnL>
                    <a:lnR>
                      <a:noFill/>
                    </a:lnR>
                    <a:lnT w="12700" cap="flat" cmpd="sng" algn="ctr">
                      <a:solidFill>
                        <a:srgbClr val="9999FF"/>
                      </a:solidFill>
                      <a:prstDash val="solid"/>
                      <a:round/>
                      <a:headEnd type="none" w="med" len="med"/>
                      <a:tailEnd type="none" w="med" len="med"/>
                    </a:lnT>
                    <a:lnB>
                      <a:noFill/>
                    </a:lnB>
                    <a:lnTlToBr>
                      <a:noFill/>
                    </a:lnTlToBr>
                    <a:lnBlToTr>
                      <a:noFill/>
                    </a:lnBlToTr>
                    <a:noFill/>
                  </a:tcPr>
                </a:tc>
              </a:tr>
              <a:tr h="311150">
                <a:tc v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rPr>
                        <a:t>设备维护与运行材料</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9999FF"/>
                      </a:solidFill>
                      <a:prstDash val="solid"/>
                      <a:round/>
                      <a:headEnd type="none" w="med" len="med"/>
                      <a:tailEnd type="none" w="med" len="med"/>
                    </a:lnL>
                    <a:lnR>
                      <a:noFill/>
                    </a:lnR>
                    <a:lnT>
                      <a:noFill/>
                    </a:lnT>
                    <a:lnB>
                      <a:noFill/>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rPr>
                        <a:t>80</a:t>
                      </a:r>
                      <a:r>
                        <a:rPr kumimoji="0" lang="zh-CN" sz="1200" b="0" i="0" u="none" strike="noStrike" cap="none" normalizeH="0" baseline="0" dirty="0" smtClean="0">
                          <a:ln>
                            <a:noFill/>
                          </a:ln>
                          <a:solidFill>
                            <a:srgbClr val="000000"/>
                          </a:solidFill>
                          <a:effectLst/>
                          <a:latin typeface="微软雅黑" pitchFamily="34" charset="-122"/>
                          <a:ea typeface="微软雅黑" pitchFamily="34" charset="-122"/>
                        </a:rPr>
                        <a:t>万</a:t>
                      </a:r>
                    </a:p>
                  </a:txBody>
                  <a:tcPr marL="68580" marR="68580" marT="0" marB="0" anchor="ctr" horzOverflow="overflow">
                    <a:lnL>
                      <a:noFill/>
                    </a:lnL>
                    <a:lnR>
                      <a:noFill/>
                    </a:lnR>
                    <a:lnT>
                      <a:noFill/>
                    </a:lnT>
                    <a:lnB>
                      <a:noFill/>
                    </a:lnB>
                    <a:lnTlToBr>
                      <a:noFill/>
                    </a:lnTlToBr>
                    <a:lnBlToTr>
                      <a:noFill/>
                    </a:lnBlToTr>
                    <a:noFill/>
                  </a:tcPr>
                </a:tc>
              </a:tr>
              <a:tr h="311150">
                <a:tc v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000000"/>
                          </a:solidFill>
                          <a:effectLst/>
                          <a:latin typeface="微软雅黑" pitchFamily="34" charset="-122"/>
                          <a:ea typeface="微软雅黑" pitchFamily="34" charset="-122"/>
                        </a:rPr>
                        <a:t>网络协作</a:t>
                      </a:r>
                      <a:r>
                        <a:rPr kumimoji="0" lang="zh-CN" altLang="zh-CN" sz="1200" b="0" i="0" u="none" strike="noStrike" cap="none" normalizeH="0" baseline="0" dirty="0" smtClean="0">
                          <a:ln>
                            <a:noFill/>
                          </a:ln>
                          <a:solidFill>
                            <a:srgbClr val="000000"/>
                          </a:solidFill>
                          <a:effectLst/>
                          <a:latin typeface="微软雅黑" pitchFamily="34" charset="-122"/>
                          <a:ea typeface="微软雅黑" pitchFamily="34" charset="-122"/>
                        </a:rPr>
                        <a:t>平台及数据库建设维护费</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9999FF"/>
                      </a:solidFill>
                      <a:prstDash val="solid"/>
                      <a:round/>
                      <a:headEnd type="none" w="med" len="med"/>
                      <a:tailEnd type="none" w="med" len="med"/>
                    </a:lnL>
                    <a:lnR>
                      <a:noFill/>
                    </a:lnR>
                    <a:lnT>
                      <a:noFill/>
                    </a:lnT>
                    <a:lnB>
                      <a:noFill/>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微软雅黑" pitchFamily="34" charset="-122"/>
                          <a:ea typeface="微软雅黑" pitchFamily="34" charset="-122"/>
                        </a:rPr>
                        <a:t>50</a:t>
                      </a:r>
                      <a:r>
                        <a:rPr kumimoji="0" lang="zh-CN" sz="1200" b="0" i="0" u="none" strike="noStrike" cap="none" normalizeH="0" baseline="0" smtClean="0">
                          <a:ln>
                            <a:noFill/>
                          </a:ln>
                          <a:solidFill>
                            <a:srgbClr val="000000"/>
                          </a:solidFill>
                          <a:effectLst/>
                          <a:latin typeface="微软雅黑" pitchFamily="34" charset="-122"/>
                          <a:ea typeface="微软雅黑" pitchFamily="34" charset="-122"/>
                        </a:rPr>
                        <a:t>万</a:t>
                      </a:r>
                    </a:p>
                  </a:txBody>
                  <a:tcPr marL="68580" marR="68580" marT="0" marB="0" anchor="ctr" horzOverflow="overflow">
                    <a:lnL>
                      <a:noFill/>
                    </a:lnL>
                    <a:lnR>
                      <a:noFill/>
                    </a:lnR>
                    <a:lnT>
                      <a:noFill/>
                    </a:lnT>
                    <a:lnB>
                      <a:noFill/>
                    </a:lnB>
                    <a:lnTlToBr>
                      <a:noFill/>
                    </a:lnTlToBr>
                    <a:lnBlToTr>
                      <a:noFill/>
                    </a:lnBlToTr>
                    <a:noFill/>
                  </a:tcPr>
                </a:tc>
              </a:tr>
              <a:tr h="311150">
                <a:tc v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1" i="0" u="none" strike="noStrike" cap="none" normalizeH="0" baseline="0" smtClean="0">
                          <a:ln>
                            <a:noFill/>
                          </a:ln>
                          <a:solidFill>
                            <a:srgbClr val="000000"/>
                          </a:solidFill>
                          <a:effectLst/>
                          <a:latin typeface="微软雅黑" pitchFamily="34" charset="-122"/>
                          <a:ea typeface="微软雅黑" pitchFamily="34" charset="-122"/>
                        </a:rPr>
                        <a:t>小计</a:t>
                      </a:r>
                      <a:endParaRPr kumimoji="0" lang="zh-CN" altLang="en-US" sz="1200" b="1"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9999FF"/>
                      </a:solidFill>
                      <a:prstDash val="solid"/>
                      <a:round/>
                      <a:headEnd type="none" w="med" len="med"/>
                      <a:tailEnd type="none" w="med" len="med"/>
                    </a:lnL>
                    <a:lnR>
                      <a:noFill/>
                    </a:lnR>
                    <a:lnT>
                      <a:noFill/>
                    </a:lnT>
                    <a:lnB>
                      <a:noFill/>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rPr>
                        <a:t>150</a:t>
                      </a:r>
                      <a:r>
                        <a:rPr kumimoji="0" lang="zh-CN" sz="1200" b="1" i="0" u="none" strike="noStrike" cap="none" normalizeH="0" baseline="0" dirty="0" smtClean="0">
                          <a:ln>
                            <a:noFill/>
                          </a:ln>
                          <a:solidFill>
                            <a:srgbClr val="000000"/>
                          </a:solidFill>
                          <a:effectLst/>
                          <a:latin typeface="微软雅黑" pitchFamily="34" charset="-122"/>
                          <a:ea typeface="微软雅黑" pitchFamily="34" charset="-122"/>
                        </a:rPr>
                        <a:t>万</a:t>
                      </a:r>
                    </a:p>
                  </a:txBody>
                  <a:tcPr marL="68580" marR="68580" marT="0" marB="0" anchor="ctr" horzOverflow="overflow">
                    <a:lnL>
                      <a:noFill/>
                    </a:lnL>
                    <a:lnR>
                      <a:noFill/>
                    </a:lnR>
                    <a:lnT>
                      <a:noFill/>
                    </a:lnT>
                    <a:lnB w="28575" cap="flat" cmpd="sng" algn="ctr">
                      <a:solidFill>
                        <a:srgbClr val="7030A0"/>
                      </a:solidFill>
                      <a:prstDash val="solid"/>
                      <a:round/>
                      <a:headEnd type="none" w="med" len="med"/>
                      <a:tailEnd type="none" w="med" len="med"/>
                    </a:lnB>
                    <a:lnTlToBr>
                      <a:noFill/>
                    </a:lnTlToBr>
                    <a:lnBlToTr>
                      <a:noFill/>
                    </a:lnBlToTr>
                    <a:noFill/>
                  </a:tcPr>
                </a:tc>
              </a:tr>
              <a:tr h="31115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rPr>
                        <a:t>合计</a:t>
                      </a:r>
                    </a:p>
                  </a:txBody>
                  <a:tcPr anchor="ctr" horzOverflow="overflow">
                    <a:lnL>
                      <a:noFill/>
                    </a:lnL>
                    <a:lnR>
                      <a:noFill/>
                    </a:lnR>
                    <a:lnT w="28575" cap="flat" cmpd="sng" algn="ctr">
                      <a:solidFill>
                        <a:srgbClr val="7030A0"/>
                      </a:solidFill>
                      <a:prstDash val="solid"/>
                      <a:round/>
                      <a:headEnd type="none" w="med" len="med"/>
                      <a:tailEnd type="none" w="med" len="med"/>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000000"/>
                          </a:solidFill>
                          <a:effectLst/>
                          <a:latin typeface="微软雅黑" pitchFamily="34" charset="-122"/>
                          <a:ea typeface="微软雅黑" pitchFamily="34" charset="-122"/>
                        </a:rPr>
                        <a:t>570</a:t>
                      </a:r>
                      <a:r>
                        <a:rPr kumimoji="0" lang="zh-CN" altLang="en-US" sz="1600" b="1" i="0" u="none" strike="noStrike" cap="none" normalizeH="0" baseline="0" dirty="0" smtClean="0">
                          <a:ln>
                            <a:noFill/>
                          </a:ln>
                          <a:solidFill>
                            <a:srgbClr val="000000"/>
                          </a:solidFill>
                          <a:effectLst/>
                          <a:latin typeface="微软雅黑" pitchFamily="34" charset="-122"/>
                          <a:ea typeface="微软雅黑" pitchFamily="34" charset="-122"/>
                        </a:rPr>
                        <a:t>万</a:t>
                      </a:r>
                      <a:endParaRPr kumimoji="0" lang="zh-CN" sz="1600" b="1" i="0" u="none" strike="noStrike" cap="none" normalizeH="0" baseline="0" dirty="0" smtClean="0">
                        <a:ln>
                          <a:noFill/>
                        </a:ln>
                        <a:solidFill>
                          <a:srgbClr val="000000"/>
                        </a:solidFill>
                        <a:effectLst/>
                        <a:latin typeface="微软雅黑" pitchFamily="34" charset="-122"/>
                        <a:ea typeface="微软雅黑" pitchFamily="34" charset="-122"/>
                      </a:endParaRPr>
                    </a:p>
                  </a:txBody>
                  <a:tcPr marL="68580" marR="68580" marT="0" marB="0" anchor="ctr" horzOverflow="overflow">
                    <a:lnL>
                      <a:noFill/>
                    </a:lnL>
                    <a:lnR>
                      <a:noFill/>
                    </a:lnR>
                    <a:lnT w="28575" cap="flat" cmpd="sng" algn="ctr">
                      <a:solidFill>
                        <a:srgbClr val="7030A0"/>
                      </a:solidFill>
                      <a:prstDash val="solid"/>
                      <a:round/>
                      <a:headEnd type="none" w="med" len="med"/>
                      <a:tailEnd type="none" w="med" len="med"/>
                    </a:lnT>
                    <a:lnB>
                      <a:noFill/>
                    </a:lnB>
                    <a:lnTlToBr>
                      <a:noFill/>
                    </a:lnTlToBr>
                    <a:lnBlToTr>
                      <a:noFill/>
                    </a:lnBlToTr>
                    <a:noFill/>
                  </a:tcPr>
                </a:tc>
              </a:tr>
            </a:tbl>
          </a:graphicData>
        </a:graphic>
      </p:graphicFrame>
      <p:sp>
        <p:nvSpPr>
          <p:cNvPr id="124976" name="Slide Number Placeholder 1"/>
          <p:cNvSpPr>
            <a:spLocks noGrp="1"/>
          </p:cNvSpPr>
          <p:nvPr>
            <p:ph type="sldNum" sz="quarter" idx="12"/>
          </p:nvPr>
        </p:nvSpPr>
        <p:spPr>
          <a:noFill/>
        </p:spPr>
        <p:txBody>
          <a:bodyPr/>
          <a:lstStyle/>
          <a:p>
            <a:pPr fontAlgn="base">
              <a:spcBef>
                <a:spcPct val="0"/>
              </a:spcBef>
              <a:spcAft>
                <a:spcPct val="0"/>
              </a:spcAft>
            </a:pPr>
            <a:fld id="{08BE4E7D-224D-468A-AC44-7BB818524110}" type="slidenum">
              <a:rPr lang="en-US" altLang="zh-CN" smtClean="0">
                <a:ea typeface="宋体" charset="-122"/>
              </a:rPr>
              <a:pPr fontAlgn="base">
                <a:spcBef>
                  <a:spcPct val="0"/>
                </a:spcBef>
                <a:spcAft>
                  <a:spcPct val="0"/>
                </a:spcAft>
              </a:pPr>
              <a:t>28</a:t>
            </a:fld>
            <a:endParaRPr lang="en-US" altLang="zh-CN" smtClean="0">
              <a:ea typeface="宋体" charset="-122"/>
            </a:endParaRPr>
          </a:p>
        </p:txBody>
      </p:sp>
      <p:sp>
        <p:nvSpPr>
          <p:cNvPr id="5" name="Text Placeholder 3"/>
          <p:cNvSpPr>
            <a:spLocks noGrp="1"/>
          </p:cNvSpPr>
          <p:nvPr>
            <p:ph type="body" idx="1"/>
          </p:nvPr>
        </p:nvSpPr>
        <p:spPr>
          <a:xfrm>
            <a:off x="762000" y="5992086"/>
            <a:ext cx="7772400" cy="461102"/>
          </a:xfrm>
        </p:spPr>
        <p:txBody>
          <a:bodyPr/>
          <a:lstStyle/>
          <a:p>
            <a:r>
              <a:rPr lang="zh-CN" altLang="en-US" sz="1800" dirty="0" smtClean="0"/>
              <a:t>注：上述运行费用，部分可以通过校友会、基金会或者其它捐赠方式筹集</a:t>
            </a:r>
            <a:endParaRPr lang="en-US" altLang="zh-CN" sz="1800" dirty="0" smtClean="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2"/>
          <p:cNvSpPr>
            <a:spLocks noGrp="1"/>
          </p:cNvSpPr>
          <p:nvPr>
            <p:ph type="title"/>
          </p:nvPr>
        </p:nvSpPr>
        <p:spPr/>
        <p:txBody>
          <a:bodyPr/>
          <a:lstStyle/>
          <a:p>
            <a:r>
              <a:rPr lang="zh-CN" altLang="en-US" sz="3200" u="sng" cap="none" dirty="0" smtClean="0">
                <a:solidFill>
                  <a:srgbClr val="7030A0"/>
                </a:solidFill>
              </a:rPr>
              <a:t>跨学科协作</a:t>
            </a:r>
            <a:r>
              <a:rPr lang="zh-CN" altLang="en-US" sz="3200" cap="none" dirty="0" smtClean="0">
                <a:solidFill>
                  <a:srgbClr val="7030A0"/>
                </a:solidFill>
              </a:rPr>
              <a:t>与</a:t>
            </a:r>
            <a:r>
              <a:rPr lang="zh-CN" altLang="en-US" sz="3200" u="sng" cap="none" dirty="0" smtClean="0">
                <a:solidFill>
                  <a:srgbClr val="7030A0"/>
                </a:solidFill>
              </a:rPr>
              <a:t>工程实践</a:t>
            </a:r>
            <a:r>
              <a:rPr lang="zh-CN" altLang="en-US" sz="3200" cap="none" dirty="0" smtClean="0">
                <a:solidFill>
                  <a:srgbClr val="7030A0"/>
                </a:solidFill>
              </a:rPr>
              <a:t>机制的探索与实行</a:t>
            </a:r>
          </a:p>
        </p:txBody>
      </p:sp>
      <p:sp>
        <p:nvSpPr>
          <p:cNvPr id="126978" name="Text Placeholder 3"/>
          <p:cNvSpPr>
            <a:spLocks noGrp="1"/>
          </p:cNvSpPr>
          <p:nvPr>
            <p:ph type="body" idx="1"/>
          </p:nvPr>
        </p:nvSpPr>
        <p:spPr/>
        <p:txBody>
          <a:bodyPr/>
          <a:lstStyle/>
          <a:p>
            <a:endParaRPr lang="en-US" altLang="zh-CN" dirty="0" smtClean="0"/>
          </a:p>
        </p:txBody>
      </p:sp>
      <p:sp>
        <p:nvSpPr>
          <p:cNvPr id="126979" name="Slide Number Placeholder 1"/>
          <p:cNvSpPr>
            <a:spLocks noGrp="1"/>
          </p:cNvSpPr>
          <p:nvPr>
            <p:ph type="sldNum" sz="quarter" idx="12"/>
          </p:nvPr>
        </p:nvSpPr>
        <p:spPr>
          <a:noFill/>
        </p:spPr>
        <p:txBody>
          <a:bodyPr/>
          <a:lstStyle/>
          <a:p>
            <a:pPr fontAlgn="base">
              <a:spcBef>
                <a:spcPct val="0"/>
              </a:spcBef>
              <a:spcAft>
                <a:spcPct val="0"/>
              </a:spcAft>
            </a:pPr>
            <a:fld id="{E89AFE91-253E-4316-BB41-797CD62D2A95}" type="slidenum">
              <a:rPr lang="en-US" altLang="zh-CN" smtClean="0">
                <a:ea typeface="宋体" charset="-122"/>
              </a:rPr>
              <a:pPr fontAlgn="base">
                <a:spcBef>
                  <a:spcPct val="0"/>
                </a:spcBef>
                <a:spcAft>
                  <a:spcPct val="0"/>
                </a:spcAft>
              </a:pPr>
              <a:t>29</a:t>
            </a:fld>
            <a:endParaRPr lang="en-US" altLang="zh-CN" smtClean="0">
              <a:ea typeface="宋体"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3"/>
          <p:cNvSpPr>
            <a:spLocks noGrp="1"/>
          </p:cNvSpPr>
          <p:nvPr>
            <p:ph type="title"/>
          </p:nvPr>
        </p:nvSpPr>
        <p:spPr/>
        <p:txBody>
          <a:bodyPr/>
          <a:lstStyle/>
          <a:p>
            <a:r>
              <a:rPr lang="zh-CN" altLang="en-US" dirty="0" smtClean="0">
                <a:latin typeface="微软雅黑" pitchFamily="34" charset="-122"/>
                <a:ea typeface="微软雅黑" pitchFamily="34" charset="-122"/>
              </a:rPr>
              <a:t>项目背景与动机</a:t>
            </a:r>
          </a:p>
        </p:txBody>
      </p:sp>
      <p:sp>
        <p:nvSpPr>
          <p:cNvPr id="90114" name="Content Placeholder 4"/>
          <p:cNvSpPr>
            <a:spLocks noGrp="1"/>
          </p:cNvSpPr>
          <p:nvPr>
            <p:ph sz="half" idx="1"/>
          </p:nvPr>
        </p:nvSpPr>
        <p:spPr>
          <a:xfrm>
            <a:off x="574675" y="1192213"/>
            <a:ext cx="7970838" cy="4192587"/>
          </a:xfrm>
        </p:spPr>
        <p:txBody>
          <a:bodyPr/>
          <a:lstStyle/>
          <a:p>
            <a:endParaRPr lang="en-US" altLang="zh-CN" sz="2000" dirty="0" smtClean="0">
              <a:latin typeface="微软雅黑" pitchFamily="34" charset="-122"/>
              <a:ea typeface="微软雅黑" pitchFamily="34" charset="-122"/>
            </a:endParaRPr>
          </a:p>
          <a:p>
            <a:endParaRPr lang="en-US" altLang="zh-CN" sz="2000" dirty="0" smtClean="0">
              <a:latin typeface="微软雅黑" pitchFamily="34" charset="-122"/>
              <a:ea typeface="微软雅黑" pitchFamily="34" charset="-122"/>
            </a:endParaRPr>
          </a:p>
        </p:txBody>
      </p:sp>
      <p:grpSp>
        <p:nvGrpSpPr>
          <p:cNvPr id="90115" name="Group 38"/>
          <p:cNvGrpSpPr>
            <a:grpSpLocks/>
          </p:cNvGrpSpPr>
          <p:nvPr/>
        </p:nvGrpSpPr>
        <p:grpSpPr bwMode="auto">
          <a:xfrm>
            <a:off x="4298950" y="3364032"/>
            <a:ext cx="4556125" cy="3078162"/>
            <a:chOff x="4299488" y="3490791"/>
            <a:chExt cx="4555659" cy="3078249"/>
          </a:xfrm>
        </p:grpSpPr>
        <p:grpSp>
          <p:nvGrpSpPr>
            <p:cNvPr id="90121" name="Group 12"/>
            <p:cNvGrpSpPr>
              <a:grpSpLocks/>
            </p:cNvGrpSpPr>
            <p:nvPr/>
          </p:nvGrpSpPr>
          <p:grpSpPr bwMode="auto">
            <a:xfrm>
              <a:off x="4299488" y="3575017"/>
              <a:ext cx="4246069" cy="2994023"/>
              <a:chOff x="4218120" y="3700145"/>
              <a:chExt cx="4246069" cy="2994023"/>
            </a:xfrm>
          </p:grpSpPr>
          <p:pic>
            <p:nvPicPr>
              <p:cNvPr id="90129" name="Picture 6"/>
              <p:cNvPicPr>
                <a:picLocks noChangeAspect="1"/>
              </p:cNvPicPr>
              <p:nvPr/>
            </p:nvPicPr>
            <p:blipFill>
              <a:blip r:embed="rId2"/>
              <a:srcRect b="10815"/>
              <a:stretch>
                <a:fillRect/>
              </a:stretch>
            </p:blipFill>
            <p:spPr bwMode="auto">
              <a:xfrm>
                <a:off x="4907534" y="3700145"/>
                <a:ext cx="2754134" cy="1808195"/>
              </a:xfrm>
              <a:prstGeom prst="rect">
                <a:avLst/>
              </a:prstGeom>
              <a:noFill/>
              <a:ln w="9525">
                <a:noFill/>
                <a:miter lim="800000"/>
                <a:headEnd/>
                <a:tailEnd/>
              </a:ln>
            </p:spPr>
          </p:pic>
          <p:pic>
            <p:nvPicPr>
              <p:cNvPr id="90130" name="Picture 27" descr="清华校园2.jpg"/>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5054786" y="4609678"/>
                <a:ext cx="3409403" cy="2084490"/>
              </a:xfrm>
              <a:prstGeom prst="rect">
                <a:avLst/>
              </a:prstGeom>
              <a:noFill/>
              <a:ln w="9525">
                <a:noFill/>
                <a:miter lim="800000"/>
                <a:headEnd/>
                <a:tailEnd/>
              </a:ln>
            </p:spPr>
          </p:pic>
          <p:pic>
            <p:nvPicPr>
              <p:cNvPr id="10" name="Picture 4"/>
              <p:cNvPicPr>
                <a:picLocks noChangeAspect="1" noChangeArrowheads="1"/>
              </p:cNvPicPr>
              <p:nvPr/>
            </p:nvPicPr>
            <p:blipFill rotWithShape="1">
              <a:blip r:embed="rId4" cstate="print"/>
              <a:srcRect l="6769" t="5729" r="8107" b="4545"/>
              <a:stretch/>
            </p:blipFill>
            <p:spPr bwMode="auto">
              <a:xfrm>
                <a:off x="4218120" y="5201247"/>
                <a:ext cx="1903547" cy="1420107"/>
              </a:xfrm>
              <a:prstGeom prst="ellipse">
                <a:avLst/>
              </a:prstGeom>
              <a:ln>
                <a:noFill/>
              </a:ln>
              <a:effectLst>
                <a:softEdge rad="112500"/>
              </a:effectLst>
            </p:spPr>
          </p:pic>
        </p:grpSp>
        <p:sp>
          <p:nvSpPr>
            <p:cNvPr id="90122" name="TextBox 21"/>
            <p:cNvSpPr txBox="1">
              <a:spLocks noChangeArrowheads="1"/>
            </p:cNvSpPr>
            <p:nvPr/>
          </p:nvSpPr>
          <p:spPr bwMode="auto">
            <a:xfrm>
              <a:off x="7396304" y="4430070"/>
              <a:ext cx="1458843" cy="338554"/>
            </a:xfrm>
            <a:prstGeom prst="rect">
              <a:avLst/>
            </a:prstGeom>
            <a:noFill/>
            <a:ln w="9525">
              <a:noFill/>
              <a:miter lim="800000"/>
              <a:headEnd/>
              <a:tailEnd/>
            </a:ln>
          </p:spPr>
          <p:txBody>
            <a:bodyPr>
              <a:spAutoFit/>
            </a:bodyPr>
            <a:lstStyle/>
            <a:p>
              <a:pPr algn="ctr"/>
              <a:r>
                <a:rPr lang="zh-CN" altLang="en-US" sz="1600">
                  <a:latin typeface="微软雅黑" pitchFamily="34" charset="-122"/>
                  <a:ea typeface="微软雅黑" pitchFamily="34" charset="-122"/>
                </a:rPr>
                <a:t>群体协同学习</a:t>
              </a:r>
            </a:p>
          </p:txBody>
        </p:sp>
        <p:sp>
          <p:nvSpPr>
            <p:cNvPr id="23" name="TextBox 22"/>
            <p:cNvSpPr txBox="1"/>
            <p:nvPr/>
          </p:nvSpPr>
          <p:spPr>
            <a:xfrm>
              <a:off x="4907534" y="4395083"/>
              <a:ext cx="1051159" cy="276999"/>
            </a:xfrm>
            <a:prstGeom prst="rect">
              <a:avLst/>
            </a:prstGeom>
            <a:noFill/>
          </p:spPr>
          <p:txBody>
            <a:bodyPr>
              <a:spAutoFit/>
            </a:bodyPr>
            <a:lstStyle/>
            <a:p>
              <a:pPr algn="ctr" fontAlgn="auto">
                <a:spcBef>
                  <a:spcPts val="0"/>
                </a:spcBef>
                <a:spcAft>
                  <a:spcPts val="0"/>
                </a:spcAft>
                <a:defRPr/>
              </a:pPr>
              <a:r>
                <a:rPr lang="zh-CN" altLang="en-US" sz="1200" dirty="0">
                  <a:effectLst>
                    <a:glow rad="228600">
                      <a:schemeClr val="bg1">
                        <a:alpha val="80000"/>
                      </a:schemeClr>
                    </a:glow>
                  </a:effectLst>
                  <a:latin typeface="微软雅黑" panose="020B0503020204020204" pitchFamily="34" charset="-122"/>
                  <a:ea typeface="微软雅黑" panose="020B0503020204020204" pitchFamily="34" charset="-122"/>
                </a:rPr>
                <a:t>产业动向</a:t>
              </a:r>
            </a:p>
          </p:txBody>
        </p:sp>
        <p:sp>
          <p:nvSpPr>
            <p:cNvPr id="24" name="TextBox 23"/>
            <p:cNvSpPr txBox="1"/>
            <p:nvPr/>
          </p:nvSpPr>
          <p:spPr>
            <a:xfrm>
              <a:off x="5111795" y="3490791"/>
              <a:ext cx="1051159" cy="276999"/>
            </a:xfrm>
            <a:prstGeom prst="rect">
              <a:avLst/>
            </a:prstGeom>
            <a:noFill/>
          </p:spPr>
          <p:txBody>
            <a:bodyPr>
              <a:spAutoFit/>
            </a:bodyPr>
            <a:lstStyle/>
            <a:p>
              <a:pPr algn="ctr" fontAlgn="auto">
                <a:spcBef>
                  <a:spcPts val="0"/>
                </a:spcBef>
                <a:spcAft>
                  <a:spcPts val="0"/>
                </a:spcAft>
                <a:defRPr/>
              </a:pPr>
              <a:r>
                <a:rPr lang="zh-CN" altLang="en-US" sz="1200" dirty="0">
                  <a:effectLst>
                    <a:glow rad="228600">
                      <a:schemeClr val="bg1">
                        <a:alpha val="80000"/>
                      </a:schemeClr>
                    </a:glow>
                  </a:effectLst>
                  <a:latin typeface="微软雅黑" panose="020B0503020204020204" pitchFamily="34" charset="-122"/>
                  <a:ea typeface="微软雅黑" panose="020B0503020204020204" pitchFamily="34" charset="-122"/>
                </a:rPr>
                <a:t>技术前沿</a:t>
              </a:r>
            </a:p>
          </p:txBody>
        </p:sp>
        <p:sp>
          <p:nvSpPr>
            <p:cNvPr id="25" name="TextBox 24"/>
            <p:cNvSpPr txBox="1"/>
            <p:nvPr/>
          </p:nvSpPr>
          <p:spPr>
            <a:xfrm>
              <a:off x="6918222" y="3833769"/>
              <a:ext cx="1051159" cy="276999"/>
            </a:xfrm>
            <a:prstGeom prst="rect">
              <a:avLst/>
            </a:prstGeom>
            <a:noFill/>
          </p:spPr>
          <p:txBody>
            <a:bodyPr>
              <a:spAutoFit/>
            </a:bodyPr>
            <a:lstStyle/>
            <a:p>
              <a:pPr algn="ctr" fontAlgn="auto">
                <a:spcBef>
                  <a:spcPts val="0"/>
                </a:spcBef>
                <a:spcAft>
                  <a:spcPts val="0"/>
                </a:spcAft>
                <a:defRPr/>
              </a:pPr>
              <a:r>
                <a:rPr lang="zh-CN" altLang="en-US" sz="1200" dirty="0">
                  <a:effectLst>
                    <a:glow rad="228600">
                      <a:schemeClr val="bg1">
                        <a:alpha val="80000"/>
                      </a:schemeClr>
                    </a:glow>
                  </a:effectLst>
                  <a:latin typeface="微软雅黑" panose="020B0503020204020204" pitchFamily="34" charset="-122"/>
                  <a:ea typeface="微软雅黑" panose="020B0503020204020204" pitchFamily="34" charset="-122"/>
                </a:rPr>
                <a:t>成果展示</a:t>
              </a:r>
            </a:p>
          </p:txBody>
        </p:sp>
        <p:sp>
          <p:nvSpPr>
            <p:cNvPr id="26" name="TextBox 25"/>
            <p:cNvSpPr txBox="1"/>
            <p:nvPr/>
          </p:nvSpPr>
          <p:spPr>
            <a:xfrm>
              <a:off x="6426031" y="3537843"/>
              <a:ext cx="1051159" cy="276999"/>
            </a:xfrm>
            <a:prstGeom prst="rect">
              <a:avLst/>
            </a:prstGeom>
            <a:noFill/>
          </p:spPr>
          <p:txBody>
            <a:bodyPr>
              <a:spAutoFit/>
            </a:bodyPr>
            <a:lstStyle/>
            <a:p>
              <a:pPr algn="ctr" fontAlgn="auto">
                <a:spcBef>
                  <a:spcPts val="0"/>
                </a:spcBef>
                <a:spcAft>
                  <a:spcPts val="0"/>
                </a:spcAft>
                <a:defRPr/>
              </a:pPr>
              <a:r>
                <a:rPr lang="zh-CN" altLang="en-US" sz="1200" dirty="0">
                  <a:effectLst>
                    <a:glow rad="228600">
                      <a:schemeClr val="bg1">
                        <a:alpha val="80000"/>
                      </a:schemeClr>
                    </a:glow>
                  </a:effectLst>
                  <a:latin typeface="微软雅黑" panose="020B0503020204020204" pitchFamily="34" charset="-122"/>
                  <a:ea typeface="微软雅黑" panose="020B0503020204020204" pitchFamily="34" charset="-122"/>
                </a:rPr>
                <a:t>知识共享</a:t>
              </a:r>
            </a:p>
          </p:txBody>
        </p:sp>
        <p:sp>
          <p:nvSpPr>
            <p:cNvPr id="27" name="TextBox 26"/>
            <p:cNvSpPr txBox="1"/>
            <p:nvPr/>
          </p:nvSpPr>
          <p:spPr>
            <a:xfrm>
              <a:off x="5486472" y="3930857"/>
              <a:ext cx="1051159" cy="276999"/>
            </a:xfrm>
            <a:prstGeom prst="rect">
              <a:avLst/>
            </a:prstGeom>
            <a:noFill/>
          </p:spPr>
          <p:txBody>
            <a:bodyPr>
              <a:spAutoFit/>
            </a:bodyPr>
            <a:lstStyle/>
            <a:p>
              <a:pPr algn="ctr" fontAlgn="auto">
                <a:spcBef>
                  <a:spcPts val="0"/>
                </a:spcBef>
                <a:spcAft>
                  <a:spcPts val="0"/>
                </a:spcAft>
                <a:defRPr/>
              </a:pPr>
              <a:r>
                <a:rPr lang="zh-CN" altLang="en-US" sz="1200" dirty="0">
                  <a:effectLst>
                    <a:glow rad="228600">
                      <a:schemeClr val="bg1">
                        <a:alpha val="80000"/>
                      </a:schemeClr>
                    </a:glow>
                  </a:effectLst>
                  <a:latin typeface="微软雅黑" panose="020B0503020204020204" pitchFamily="34" charset="-122"/>
                  <a:ea typeface="微软雅黑" panose="020B0503020204020204" pitchFamily="34" charset="-122"/>
                </a:rPr>
                <a:t>社会问题</a:t>
              </a:r>
            </a:p>
          </p:txBody>
        </p:sp>
        <p:sp>
          <p:nvSpPr>
            <p:cNvPr id="28" name="TextBox 27"/>
            <p:cNvSpPr txBox="1"/>
            <p:nvPr/>
          </p:nvSpPr>
          <p:spPr>
            <a:xfrm>
              <a:off x="6445155" y="4274164"/>
              <a:ext cx="1051159" cy="276999"/>
            </a:xfrm>
            <a:prstGeom prst="rect">
              <a:avLst/>
            </a:prstGeom>
            <a:noFill/>
          </p:spPr>
          <p:txBody>
            <a:bodyPr>
              <a:spAutoFit/>
            </a:bodyPr>
            <a:lstStyle/>
            <a:p>
              <a:pPr algn="ctr" fontAlgn="auto">
                <a:spcBef>
                  <a:spcPts val="0"/>
                </a:spcBef>
                <a:spcAft>
                  <a:spcPts val="0"/>
                </a:spcAft>
                <a:defRPr/>
              </a:pPr>
              <a:r>
                <a:rPr lang="zh-CN" altLang="en-US" sz="1200" dirty="0">
                  <a:effectLst>
                    <a:glow rad="228600">
                      <a:schemeClr val="bg1">
                        <a:alpha val="80000"/>
                      </a:schemeClr>
                    </a:glow>
                  </a:effectLst>
                  <a:latin typeface="微软雅黑" panose="020B0503020204020204" pitchFamily="34" charset="-122"/>
                  <a:ea typeface="微软雅黑" panose="020B0503020204020204" pitchFamily="34" charset="-122"/>
                </a:rPr>
                <a:t>学术发现</a:t>
              </a:r>
            </a:p>
          </p:txBody>
        </p:sp>
      </p:grpSp>
      <p:sp>
        <p:nvSpPr>
          <p:cNvPr id="2" name="Rectangle 1"/>
          <p:cNvSpPr/>
          <p:nvPr/>
        </p:nvSpPr>
        <p:spPr>
          <a:xfrm>
            <a:off x="465138" y="4187825"/>
            <a:ext cx="3079750" cy="1344613"/>
          </a:xfrm>
          <a:prstGeom prst="rect">
            <a:avLst/>
          </a:prstGeom>
          <a:solidFill>
            <a:schemeClr val="bg1">
              <a:lumMod val="85000"/>
            </a:schemeClr>
          </a:solidFill>
          <a:ln>
            <a:solidFill>
              <a:schemeClr val="tx1"/>
            </a:solidFill>
          </a:ln>
        </p:spPr>
        <p:txBody>
          <a:bodyPr>
            <a:spAutoFit/>
          </a:bodyPr>
          <a:lstStyle/>
          <a:p>
            <a:pPr>
              <a:defRPr/>
            </a:pPr>
            <a:r>
              <a:rPr lang="zh-CN" altLang="en-US" dirty="0">
                <a:solidFill>
                  <a:srgbClr val="002060"/>
                </a:solidFill>
                <a:latin typeface="微软雅黑" pitchFamily="34" charset="-122"/>
                <a:ea typeface="微软雅黑" pitchFamily="34" charset="-122"/>
              </a:rPr>
              <a:t>“实空间 </a:t>
            </a:r>
            <a:r>
              <a:rPr lang="en-US" altLang="zh-CN" dirty="0">
                <a:solidFill>
                  <a:srgbClr val="002060"/>
                </a:solidFill>
                <a:latin typeface="微软雅黑" pitchFamily="34" charset="-122"/>
                <a:ea typeface="微软雅黑" pitchFamily="34" charset="-122"/>
              </a:rPr>
              <a:t>R-Space</a:t>
            </a:r>
            <a:r>
              <a:rPr lang="zh-CN" altLang="en-US" dirty="0">
                <a:solidFill>
                  <a:srgbClr val="002060"/>
                </a:solidFill>
                <a:latin typeface="微软雅黑" pitchFamily="34" charset="-122"/>
                <a:ea typeface="微软雅黑" pitchFamily="34" charset="-122"/>
              </a:rPr>
              <a:t>”</a:t>
            </a:r>
            <a:r>
              <a:rPr lang="zh-CN" altLang="en-US" sz="1200" dirty="0">
                <a:solidFill>
                  <a:srgbClr val="002060"/>
                </a:solidFill>
                <a:latin typeface="微软雅黑" pitchFamily="34" charset="-122"/>
                <a:ea typeface="微软雅黑" pitchFamily="34" charset="-122"/>
              </a:rPr>
              <a:t>（暂定）</a:t>
            </a:r>
            <a:endParaRPr lang="en-US" altLang="zh-CN" sz="1200" dirty="0">
              <a:solidFill>
                <a:srgbClr val="002060"/>
              </a:solidFill>
              <a:latin typeface="微软雅黑" pitchFamily="34" charset="-122"/>
              <a:ea typeface="微软雅黑" pitchFamily="34" charset="-122"/>
            </a:endParaRPr>
          </a:p>
          <a:p>
            <a:pPr lvl="1">
              <a:defRPr/>
            </a:pPr>
            <a:r>
              <a:rPr lang="zh-CN" altLang="en-US" sz="1600" dirty="0">
                <a:solidFill>
                  <a:srgbClr val="002060"/>
                </a:solidFill>
                <a:latin typeface="微软雅黑" pitchFamily="34" charset="-122"/>
                <a:ea typeface="微软雅黑" pitchFamily="34" charset="-122"/>
              </a:rPr>
              <a:t>真实：产出</a:t>
            </a:r>
            <a:r>
              <a:rPr lang="zh-CN" altLang="en-US" sz="1600" b="1" u="sng" dirty="0">
                <a:solidFill>
                  <a:srgbClr val="002060"/>
                </a:solidFill>
                <a:latin typeface="微软雅黑" pitchFamily="34" charset="-122"/>
                <a:ea typeface="微软雅黑" pitchFamily="34" charset="-122"/>
              </a:rPr>
              <a:t>真实</a:t>
            </a:r>
            <a:r>
              <a:rPr lang="zh-CN" altLang="en-US" sz="1600" dirty="0">
                <a:solidFill>
                  <a:srgbClr val="002060"/>
                </a:solidFill>
                <a:latin typeface="微软雅黑" pitchFamily="34" charset="-122"/>
                <a:ea typeface="微软雅黑" pitchFamily="34" charset="-122"/>
              </a:rPr>
              <a:t>的内容 </a:t>
            </a:r>
            <a:endParaRPr lang="en-US" altLang="zh-CN" sz="1600" dirty="0">
              <a:solidFill>
                <a:srgbClr val="002060"/>
              </a:solidFill>
              <a:latin typeface="微软雅黑" pitchFamily="34" charset="-122"/>
              <a:ea typeface="微软雅黑" pitchFamily="34" charset="-122"/>
            </a:endParaRPr>
          </a:p>
          <a:p>
            <a:pPr lvl="1">
              <a:defRPr/>
            </a:pPr>
            <a:r>
              <a:rPr lang="zh-CN" altLang="en-US" sz="1600" dirty="0">
                <a:solidFill>
                  <a:srgbClr val="002060"/>
                </a:solidFill>
                <a:latin typeface="微软雅黑" pitchFamily="34" charset="-122"/>
                <a:ea typeface="微软雅黑" pitchFamily="34" charset="-122"/>
              </a:rPr>
              <a:t>实现：将梦想付诸</a:t>
            </a:r>
            <a:r>
              <a:rPr lang="zh-CN" altLang="en-US" sz="1600" b="1" u="sng" dirty="0">
                <a:solidFill>
                  <a:srgbClr val="002060"/>
                </a:solidFill>
                <a:latin typeface="微软雅黑" pitchFamily="34" charset="-122"/>
                <a:ea typeface="微软雅黑" pitchFamily="34" charset="-122"/>
              </a:rPr>
              <a:t>实现</a:t>
            </a:r>
            <a:endParaRPr lang="en-US" altLang="zh-CN" sz="1600" b="1" u="sng" dirty="0">
              <a:solidFill>
                <a:srgbClr val="002060"/>
              </a:solidFill>
              <a:latin typeface="微软雅黑" pitchFamily="34" charset="-122"/>
              <a:ea typeface="微软雅黑" pitchFamily="34" charset="-122"/>
            </a:endParaRPr>
          </a:p>
          <a:p>
            <a:pPr lvl="1">
              <a:defRPr/>
            </a:pPr>
            <a:r>
              <a:rPr lang="zh-CN" altLang="en-US" sz="1600" dirty="0">
                <a:solidFill>
                  <a:srgbClr val="002060"/>
                </a:solidFill>
                <a:latin typeface="微软雅黑" pitchFamily="34" charset="-122"/>
                <a:ea typeface="微软雅黑" pitchFamily="34" charset="-122"/>
              </a:rPr>
              <a:t>实际：</a:t>
            </a:r>
            <a:r>
              <a:rPr lang="zh-CN" altLang="en-US" sz="1600" b="1" u="sng" dirty="0">
                <a:solidFill>
                  <a:srgbClr val="002060"/>
                </a:solidFill>
                <a:latin typeface="微软雅黑" pitchFamily="34" charset="-122"/>
                <a:ea typeface="微软雅黑" pitchFamily="34" charset="-122"/>
              </a:rPr>
              <a:t>实际</a:t>
            </a:r>
            <a:r>
              <a:rPr lang="zh-CN" altLang="en-US" sz="1600" dirty="0">
                <a:solidFill>
                  <a:srgbClr val="002060"/>
                </a:solidFill>
                <a:latin typeface="微软雅黑" pitchFamily="34" charset="-122"/>
                <a:ea typeface="微软雅黑" pitchFamily="34" charset="-122"/>
              </a:rPr>
              <a:t>的过程参与</a:t>
            </a:r>
            <a:endParaRPr lang="en-US" altLang="zh-CN" sz="1600" dirty="0">
              <a:solidFill>
                <a:srgbClr val="002060"/>
              </a:solidFill>
              <a:latin typeface="微软雅黑" pitchFamily="34" charset="-122"/>
              <a:ea typeface="微软雅黑" pitchFamily="34" charset="-122"/>
            </a:endParaRPr>
          </a:p>
          <a:p>
            <a:pPr lvl="1">
              <a:defRPr/>
            </a:pPr>
            <a:r>
              <a:rPr lang="en-US" altLang="zh-CN" sz="1600" dirty="0">
                <a:solidFill>
                  <a:srgbClr val="002060"/>
                </a:solidFill>
                <a:latin typeface="微软雅黑" pitchFamily="34" charset="-122"/>
                <a:ea typeface="微软雅黑" pitchFamily="34" charset="-122"/>
              </a:rPr>
              <a:t>……</a:t>
            </a:r>
          </a:p>
        </p:txBody>
      </p:sp>
      <p:sp>
        <p:nvSpPr>
          <p:cNvPr id="18" name="Left Arrow 17"/>
          <p:cNvSpPr/>
          <p:nvPr/>
        </p:nvSpPr>
        <p:spPr bwMode="auto">
          <a:xfrm>
            <a:off x="3867150" y="5172075"/>
            <a:ext cx="431800" cy="360363"/>
          </a:xfrm>
          <a:prstGeom prst="leftArrow">
            <a:avLst/>
          </a:prstGeom>
          <a:solidFill>
            <a:schemeClr val="bg1">
              <a:lumMod val="75000"/>
            </a:schemeClr>
          </a:solidFill>
          <a:ln w="25400" cap="flat" cmpd="sng" algn="ctr">
            <a:solidFill>
              <a:schemeClr val="bg1">
                <a:lumMod val="50000"/>
              </a:schemeClr>
            </a:solidFill>
            <a:prstDash val="solid"/>
          </a:ln>
          <a:effectLst/>
        </p:spPr>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kern="0" dirty="0">
              <a:solidFill>
                <a:srgbClr val="439BB3"/>
              </a:solidFill>
              <a:latin typeface="微软雅黑" pitchFamily="34" charset="-122"/>
              <a:ea typeface="微软雅黑" pitchFamily="34" charset="-122"/>
            </a:endParaRPr>
          </a:p>
        </p:txBody>
      </p:sp>
      <p:sp>
        <p:nvSpPr>
          <p:cNvPr id="90118" name="Slide Number Placeholder 2"/>
          <p:cNvSpPr>
            <a:spLocks noGrp="1"/>
          </p:cNvSpPr>
          <p:nvPr>
            <p:ph type="sldNum" sz="quarter" idx="12"/>
          </p:nvPr>
        </p:nvSpPr>
        <p:spPr>
          <a:noFill/>
        </p:spPr>
        <p:txBody>
          <a:bodyPr/>
          <a:lstStyle/>
          <a:p>
            <a:pPr fontAlgn="base">
              <a:spcBef>
                <a:spcPct val="0"/>
              </a:spcBef>
              <a:spcAft>
                <a:spcPct val="0"/>
              </a:spcAft>
            </a:pPr>
            <a:fld id="{F9F759CF-985D-4C1F-84C2-202E126D196E}" type="slidenum">
              <a:rPr lang="en-US" altLang="zh-CN" smtClean="0">
                <a:ea typeface="宋体" charset="-122"/>
              </a:rPr>
              <a:pPr fontAlgn="base">
                <a:spcBef>
                  <a:spcPct val="0"/>
                </a:spcBef>
                <a:spcAft>
                  <a:spcPct val="0"/>
                </a:spcAft>
              </a:pPr>
              <a:t>3</a:t>
            </a:fld>
            <a:endParaRPr lang="en-US" altLang="zh-CN" smtClean="0">
              <a:ea typeface="宋体" charset="-122"/>
            </a:endParaRPr>
          </a:p>
        </p:txBody>
      </p:sp>
      <p:sp>
        <p:nvSpPr>
          <p:cNvPr id="4" name="Rectangle 1"/>
          <p:cNvSpPr/>
          <p:nvPr/>
        </p:nvSpPr>
        <p:spPr>
          <a:xfrm>
            <a:off x="1377950" y="5465763"/>
            <a:ext cx="2549525" cy="431800"/>
          </a:xfrm>
          <a:prstGeom prst="rect">
            <a:avLst/>
          </a:prstGeom>
          <a:solidFill>
            <a:schemeClr val="bg1">
              <a:lumMod val="85000"/>
            </a:schemeClr>
          </a:solidFill>
          <a:ln>
            <a:solidFill>
              <a:schemeClr val="tx1"/>
            </a:solidFill>
          </a:ln>
        </p:spPr>
        <p:txBody>
          <a:bodyPr>
            <a:spAutoFit/>
          </a:bodyPr>
          <a:lstStyle/>
          <a:p>
            <a:pPr>
              <a:defRPr/>
            </a:pPr>
            <a:r>
              <a:rPr lang="zh-CN" altLang="en-US" dirty="0">
                <a:solidFill>
                  <a:srgbClr val="002060"/>
                </a:solidFill>
                <a:latin typeface="微软雅黑" pitchFamily="34" charset="-122"/>
                <a:ea typeface="微软雅黑" pitchFamily="34" charset="-122"/>
              </a:rPr>
              <a:t>“</a:t>
            </a:r>
            <a:r>
              <a:rPr lang="en-US" altLang="zh-CN" dirty="0" err="1">
                <a:solidFill>
                  <a:srgbClr val="002060"/>
                </a:solidFill>
                <a:latin typeface="微软雅黑" pitchFamily="34" charset="-122"/>
                <a:ea typeface="微软雅黑" pitchFamily="34" charset="-122"/>
              </a:rPr>
              <a:t>MakerSpace</a:t>
            </a:r>
            <a:r>
              <a:rPr lang="zh-CN" altLang="en-US" dirty="0">
                <a:solidFill>
                  <a:srgbClr val="002060"/>
                </a:solidFill>
                <a:latin typeface="微软雅黑" pitchFamily="34" charset="-122"/>
                <a:ea typeface="微软雅黑" pitchFamily="34" charset="-122"/>
              </a:rPr>
              <a:t>”</a:t>
            </a:r>
            <a:r>
              <a:rPr lang="zh-CN" altLang="en-US" sz="1200" dirty="0">
                <a:solidFill>
                  <a:srgbClr val="002060"/>
                </a:solidFill>
                <a:latin typeface="微软雅黑" pitchFamily="34" charset="-122"/>
                <a:ea typeface="微软雅黑" pitchFamily="34" charset="-122"/>
              </a:rPr>
              <a:t>（暂定）</a:t>
            </a:r>
            <a:endParaRPr lang="en-US" altLang="zh-CN" sz="1200" dirty="0">
              <a:solidFill>
                <a:srgbClr val="002060"/>
              </a:solidFill>
              <a:latin typeface="微软雅黑" pitchFamily="34" charset="-122"/>
              <a:ea typeface="微软雅黑" pitchFamily="34" charset="-122"/>
            </a:endParaRPr>
          </a:p>
        </p:txBody>
      </p:sp>
      <p:sp>
        <p:nvSpPr>
          <p:cNvPr id="3" name="Rectangle 1"/>
          <p:cNvSpPr/>
          <p:nvPr/>
        </p:nvSpPr>
        <p:spPr>
          <a:xfrm>
            <a:off x="2016125" y="5843588"/>
            <a:ext cx="2282825" cy="369887"/>
          </a:xfrm>
          <a:prstGeom prst="rect">
            <a:avLst/>
          </a:prstGeom>
          <a:solidFill>
            <a:schemeClr val="bg1">
              <a:lumMod val="85000"/>
            </a:schemeClr>
          </a:solidFill>
          <a:ln>
            <a:solidFill>
              <a:schemeClr val="tx1"/>
            </a:solidFill>
          </a:ln>
        </p:spPr>
        <p:txBody>
          <a:bodyPr>
            <a:spAutoFit/>
          </a:bodyPr>
          <a:lstStyle/>
          <a:p>
            <a:pPr>
              <a:defRPr/>
            </a:pPr>
            <a:r>
              <a:rPr lang="zh-CN" altLang="en-US" dirty="0">
                <a:solidFill>
                  <a:srgbClr val="002060"/>
                </a:solidFill>
                <a:latin typeface="微软雅黑" pitchFamily="34" charset="-122"/>
                <a:ea typeface="微软雅黑" pitchFamily="34" charset="-122"/>
              </a:rPr>
              <a:t>“</a:t>
            </a:r>
            <a:r>
              <a:rPr lang="en-US" altLang="zh-CN" dirty="0">
                <a:solidFill>
                  <a:srgbClr val="002060"/>
                </a:solidFill>
                <a:latin typeface="微软雅黑" pitchFamily="34" charset="-122"/>
                <a:ea typeface="微软雅黑" pitchFamily="34" charset="-122"/>
              </a:rPr>
              <a:t>M-Space</a:t>
            </a:r>
            <a:r>
              <a:rPr lang="zh-CN" altLang="en-US" dirty="0">
                <a:solidFill>
                  <a:srgbClr val="002060"/>
                </a:solidFill>
                <a:latin typeface="微软雅黑" pitchFamily="34" charset="-122"/>
                <a:ea typeface="微软雅黑" pitchFamily="34" charset="-122"/>
              </a:rPr>
              <a:t>”</a:t>
            </a:r>
            <a:r>
              <a:rPr lang="zh-CN" altLang="en-US" sz="1200" dirty="0">
                <a:solidFill>
                  <a:srgbClr val="002060"/>
                </a:solidFill>
                <a:latin typeface="微软雅黑" pitchFamily="34" charset="-122"/>
                <a:ea typeface="微软雅黑" pitchFamily="34" charset="-122"/>
              </a:rPr>
              <a:t>（暂定）</a:t>
            </a:r>
            <a:endParaRPr lang="en-US" altLang="zh-CN" sz="1200" dirty="0">
              <a:solidFill>
                <a:srgbClr val="002060"/>
              </a:solidFill>
              <a:latin typeface="微软雅黑" pitchFamily="34" charset="-122"/>
              <a:ea typeface="微软雅黑" pitchFamily="34" charset="-122"/>
            </a:endParaRPr>
          </a:p>
        </p:txBody>
      </p:sp>
      <p:sp>
        <p:nvSpPr>
          <p:cNvPr id="21" name="矩形 20"/>
          <p:cNvSpPr/>
          <p:nvPr/>
        </p:nvSpPr>
        <p:spPr>
          <a:xfrm>
            <a:off x="859315" y="1228398"/>
            <a:ext cx="7109903" cy="3170099"/>
          </a:xfrm>
          <a:prstGeom prst="rect">
            <a:avLst/>
          </a:prstGeom>
        </p:spPr>
        <p:txBody>
          <a:bodyPr wrap="square">
            <a:spAutoFit/>
          </a:bodyPr>
          <a:lstStyle/>
          <a:p>
            <a:pPr marL="469900" lvl="1" indent="-469900">
              <a:buFont typeface="Wingdings" pitchFamily="2" charset="2"/>
              <a:buChar char="o"/>
            </a:pPr>
            <a:r>
              <a:rPr lang="zh-CN" altLang="en-US" sz="3200" dirty="0" smtClean="0">
                <a:latin typeface="微软雅黑" pitchFamily="34" charset="-122"/>
                <a:ea typeface="微软雅黑" pitchFamily="34" charset="-122"/>
              </a:rPr>
              <a:t>梦想变成现实</a:t>
            </a:r>
            <a:r>
              <a:rPr lang="en-US" altLang="zh-CN" sz="2400" dirty="0" smtClean="0">
                <a:latin typeface="微软雅黑" pitchFamily="34" charset="-122"/>
                <a:ea typeface="微软雅黑" pitchFamily="34" charset="-122"/>
              </a:rPr>
              <a:t>——</a:t>
            </a:r>
            <a:r>
              <a:rPr lang="en-US" altLang="zh-CN" sz="2400" dirty="0" smtClean="0"/>
              <a:t>”make”</a:t>
            </a:r>
            <a:r>
              <a:rPr lang="en-US" altLang="zh-CN" sz="2400" dirty="0" smtClean="0">
                <a:latin typeface="微软雅黑" pitchFamily="34" charset="-122"/>
                <a:ea typeface="微软雅黑" pitchFamily="34" charset="-122"/>
              </a:rPr>
              <a:t> your dream</a:t>
            </a:r>
          </a:p>
          <a:p>
            <a:pPr marL="927100" lvl="2" indent="-469900">
              <a:buFont typeface="Wingdings" pitchFamily="2" charset="2"/>
              <a:buChar char="o"/>
            </a:pPr>
            <a:r>
              <a:rPr lang="zh-CN" altLang="en-US" dirty="0" smtClean="0">
                <a:latin typeface="微软雅黑" pitchFamily="34" charset="-122"/>
                <a:ea typeface="微软雅黑" pitchFamily="34" charset="-122"/>
              </a:rPr>
              <a:t>为全校提供全方位的创意实现服务，即</a:t>
            </a:r>
            <a:r>
              <a:rPr lang="en-US" altLang="zh-CN" dirty="0" smtClean="0">
                <a:latin typeface="微软雅黑" pitchFamily="34" charset="-122"/>
                <a:ea typeface="微软雅黑" pitchFamily="34" charset="-122"/>
              </a:rPr>
              <a:t>Idea Realization Service</a:t>
            </a:r>
            <a:r>
              <a:rPr lang="zh-CN" altLang="en-US" dirty="0" smtClean="0">
                <a:latin typeface="微软雅黑" pitchFamily="34" charset="-122"/>
                <a:ea typeface="微软雅黑" pitchFamily="34" charset="-122"/>
              </a:rPr>
              <a:t>，涵盖工程、人文、艺术、理学等各个院系具有创新创意创业志趣的学生</a:t>
            </a:r>
          </a:p>
          <a:p>
            <a:pPr marL="927100" lvl="2" indent="-469900">
              <a:buFont typeface="Wingdings" pitchFamily="2" charset="2"/>
              <a:buChar char="o"/>
            </a:pPr>
            <a:r>
              <a:rPr lang="zh-CN" altLang="en-US" dirty="0" smtClean="0">
                <a:latin typeface="微软雅黑" pitchFamily="34" charset="-122"/>
                <a:ea typeface="微软雅黑" pitchFamily="34" charset="-122"/>
              </a:rPr>
              <a:t>以实践教学优势资源支持全校三创生态系统</a:t>
            </a:r>
          </a:p>
          <a:p>
            <a:pPr marL="1384300" lvl="3" indent="-469900">
              <a:buFont typeface="Wingdings" pitchFamily="2" charset="2"/>
              <a:buChar char="o"/>
            </a:pPr>
            <a:r>
              <a:rPr lang="zh-CN" altLang="en-US" sz="1400" dirty="0" smtClean="0">
                <a:latin typeface="微软雅黑" pitchFamily="34" charset="-122"/>
                <a:ea typeface="微软雅黑" pitchFamily="34" charset="-122"/>
              </a:rPr>
              <a:t>基础工程能力训练</a:t>
            </a:r>
          </a:p>
          <a:p>
            <a:pPr marL="1384300" lvl="3" indent="-469900">
              <a:buFont typeface="Wingdings" pitchFamily="2" charset="2"/>
              <a:buChar char="o"/>
            </a:pPr>
            <a:r>
              <a:rPr lang="zh-CN" altLang="en-US" sz="1400" dirty="0" smtClean="0">
                <a:latin typeface="微软雅黑" pitchFamily="34" charset="-122"/>
                <a:ea typeface="微软雅黑" pitchFamily="34" charset="-122"/>
              </a:rPr>
              <a:t>系统性创新素养训练</a:t>
            </a:r>
          </a:p>
          <a:p>
            <a:pPr marL="1384300" lvl="3" indent="-469900">
              <a:buFont typeface="Wingdings" pitchFamily="2" charset="2"/>
              <a:buChar char="o"/>
            </a:pPr>
            <a:r>
              <a:rPr lang="zh-CN" altLang="en-US" sz="1400" dirty="0" smtClean="0">
                <a:latin typeface="微软雅黑" pitchFamily="34" charset="-122"/>
                <a:ea typeface="微软雅黑" pitchFamily="34" charset="-122"/>
              </a:rPr>
              <a:t>原型产品开发</a:t>
            </a:r>
          </a:p>
          <a:p>
            <a:pPr marL="1384300" lvl="3" indent="-469900">
              <a:buFont typeface="Wingdings" pitchFamily="2" charset="2"/>
              <a:buChar char="o"/>
            </a:pPr>
            <a:r>
              <a:rPr lang="zh-CN" altLang="en-US" sz="1400" dirty="0" smtClean="0">
                <a:latin typeface="微软雅黑" pitchFamily="34" charset="-122"/>
                <a:ea typeface="微软雅黑" pitchFamily="34" charset="-122"/>
              </a:rPr>
              <a:t>成果产品化服务</a:t>
            </a:r>
          </a:p>
          <a:p>
            <a:pPr marL="469900" lvl="1" indent="-469900">
              <a:buFont typeface="Wingdings" pitchFamily="2" charset="2"/>
              <a:buChar char="o"/>
            </a:pPr>
            <a:endParaRPr lang="en-US" altLang="zh-CN" sz="2000" dirty="0" smtClean="0">
              <a:latin typeface="微软雅黑" pitchFamily="34" charset="-122"/>
              <a:ea typeface="微软雅黑" pitchFamily="34" charset="-122"/>
            </a:endParaRPr>
          </a:p>
          <a:p>
            <a:endParaRPr lang="en-US" altLang="zh-CN" sz="2000" dirty="0" smtClean="0">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8" name="直接箭头连接符 207"/>
          <p:cNvCxnSpPr/>
          <p:nvPr/>
        </p:nvCxnSpPr>
        <p:spPr>
          <a:xfrm>
            <a:off x="2833688" y="869950"/>
            <a:ext cx="0" cy="209550"/>
          </a:xfrm>
          <a:prstGeom prst="straightConnector1">
            <a:avLst/>
          </a:prstGeom>
          <a:ln>
            <a:solidFill>
              <a:srgbClr val="FFC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8" name="直接箭头连接符 187"/>
          <p:cNvCxnSpPr/>
          <p:nvPr/>
        </p:nvCxnSpPr>
        <p:spPr>
          <a:xfrm>
            <a:off x="4471988" y="857250"/>
            <a:ext cx="0" cy="209550"/>
          </a:xfrm>
          <a:prstGeom prst="straightConnector1">
            <a:avLst/>
          </a:prstGeom>
          <a:ln>
            <a:solidFill>
              <a:srgbClr val="FFC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9" name="直接箭头连接符 188"/>
          <p:cNvCxnSpPr/>
          <p:nvPr/>
        </p:nvCxnSpPr>
        <p:spPr>
          <a:xfrm>
            <a:off x="5811838" y="858838"/>
            <a:ext cx="0" cy="566737"/>
          </a:xfrm>
          <a:prstGeom prst="straightConnector1">
            <a:avLst/>
          </a:prstGeom>
          <a:ln>
            <a:solidFill>
              <a:srgbClr val="FFC000"/>
            </a:solidFill>
            <a:tailEnd type="arrow"/>
          </a:ln>
          <a:effectLst/>
        </p:spPr>
        <p:style>
          <a:lnRef idx="2">
            <a:schemeClr val="accent1"/>
          </a:lnRef>
          <a:fillRef idx="0">
            <a:schemeClr val="accent1"/>
          </a:fillRef>
          <a:effectRef idx="1">
            <a:schemeClr val="accent1"/>
          </a:effectRef>
          <a:fontRef idx="minor">
            <a:schemeClr val="tx1"/>
          </a:fontRef>
        </p:style>
      </p:cxnSp>
      <p:sp>
        <p:nvSpPr>
          <p:cNvPr id="95" name="流程图: 延期 94"/>
          <p:cNvSpPr/>
          <p:nvPr/>
        </p:nvSpPr>
        <p:spPr bwMode="auto">
          <a:xfrm>
            <a:off x="5972175" y="1063625"/>
            <a:ext cx="965200" cy="1447800"/>
          </a:xfrm>
          <a:prstGeom prst="flowChartDelay">
            <a:avLst/>
          </a:prstGeom>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graphicFrame>
        <p:nvGraphicFramePr>
          <p:cNvPr id="79" name="图示 78"/>
          <p:cNvGraphicFramePr/>
          <p:nvPr/>
        </p:nvGraphicFramePr>
        <p:xfrm>
          <a:off x="6616048" y="1087078"/>
          <a:ext cx="2383370" cy="1424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2166" name="组合 93"/>
          <p:cNvGrpSpPr>
            <a:grpSpLocks/>
          </p:cNvGrpSpPr>
          <p:nvPr/>
        </p:nvGrpSpPr>
        <p:grpSpPr bwMode="auto">
          <a:xfrm>
            <a:off x="6599238" y="1150938"/>
            <a:ext cx="495300" cy="1303337"/>
            <a:chOff x="6638715" y="2177629"/>
            <a:chExt cx="495501" cy="1303082"/>
          </a:xfrm>
        </p:grpSpPr>
        <p:sp>
          <p:nvSpPr>
            <p:cNvPr id="92245" name="矩形 80"/>
            <p:cNvSpPr>
              <a:spLocks noChangeArrowheads="1"/>
            </p:cNvSpPr>
            <p:nvPr/>
          </p:nvSpPr>
          <p:spPr bwMode="auto">
            <a:xfrm>
              <a:off x="6646935" y="3172934"/>
              <a:ext cx="364202" cy="307777"/>
            </a:xfrm>
            <a:prstGeom prst="rect">
              <a:avLst/>
            </a:prstGeom>
            <a:noFill/>
            <a:ln w="9525">
              <a:noFill/>
              <a:miter lim="800000"/>
              <a:headEnd/>
              <a:tailEnd/>
            </a:ln>
          </p:spPr>
          <p:txBody>
            <a:bodyPr wrap="none">
              <a:spAutoFit/>
            </a:bodyPr>
            <a:lstStyle/>
            <a:p>
              <a:pPr algn="ctr" defTabSz="914400"/>
              <a:r>
                <a:rPr lang="zh-CN" altLang="en-US" sz="1400">
                  <a:solidFill>
                    <a:srgbClr val="2296C8"/>
                  </a:solidFill>
                  <a:latin typeface="微软雅黑" pitchFamily="34" charset="-122"/>
                  <a:ea typeface="微软雅黑" pitchFamily="34" charset="-122"/>
                </a:rPr>
                <a:t>究</a:t>
              </a:r>
              <a:endParaRPr lang="en-US" altLang="zh-CN" sz="1400">
                <a:solidFill>
                  <a:srgbClr val="2296C8"/>
                </a:solidFill>
                <a:latin typeface="微软雅黑" pitchFamily="34" charset="-122"/>
                <a:ea typeface="微软雅黑" pitchFamily="34" charset="-122"/>
              </a:endParaRPr>
            </a:p>
          </p:txBody>
        </p:sp>
        <p:sp>
          <p:nvSpPr>
            <p:cNvPr id="92246" name="矩形 81"/>
            <p:cNvSpPr>
              <a:spLocks noChangeArrowheads="1"/>
            </p:cNvSpPr>
            <p:nvPr/>
          </p:nvSpPr>
          <p:spPr bwMode="auto">
            <a:xfrm>
              <a:off x="6638715" y="2177629"/>
              <a:ext cx="364202" cy="307777"/>
            </a:xfrm>
            <a:prstGeom prst="rect">
              <a:avLst/>
            </a:prstGeom>
            <a:noFill/>
            <a:ln w="9525">
              <a:noFill/>
              <a:miter lim="800000"/>
              <a:headEnd/>
              <a:tailEnd/>
            </a:ln>
          </p:spPr>
          <p:txBody>
            <a:bodyPr wrap="none">
              <a:spAutoFit/>
            </a:bodyPr>
            <a:lstStyle/>
            <a:p>
              <a:pPr algn="ctr" defTabSz="914400"/>
              <a:r>
                <a:rPr lang="zh-CN" altLang="en-US" sz="1400">
                  <a:solidFill>
                    <a:srgbClr val="2296C8"/>
                  </a:solidFill>
                  <a:latin typeface="微软雅黑" pitchFamily="34" charset="-122"/>
                  <a:ea typeface="微软雅黑" pitchFamily="34" charset="-122"/>
                </a:rPr>
                <a:t>创</a:t>
              </a:r>
              <a:endParaRPr lang="en-US" altLang="zh-CN" sz="1400">
                <a:solidFill>
                  <a:srgbClr val="2296C8"/>
                </a:solidFill>
                <a:latin typeface="微软雅黑" pitchFamily="34" charset="-122"/>
                <a:ea typeface="微软雅黑" pitchFamily="34" charset="-122"/>
              </a:endParaRPr>
            </a:p>
          </p:txBody>
        </p:sp>
        <p:sp>
          <p:nvSpPr>
            <p:cNvPr id="92247" name="矩形 82"/>
            <p:cNvSpPr>
              <a:spLocks noChangeArrowheads="1"/>
            </p:cNvSpPr>
            <p:nvPr/>
          </p:nvSpPr>
          <p:spPr bwMode="auto">
            <a:xfrm>
              <a:off x="6770014" y="2510807"/>
              <a:ext cx="364202" cy="307777"/>
            </a:xfrm>
            <a:prstGeom prst="rect">
              <a:avLst/>
            </a:prstGeom>
            <a:noFill/>
            <a:ln w="9525">
              <a:noFill/>
              <a:miter lim="800000"/>
              <a:headEnd/>
              <a:tailEnd/>
            </a:ln>
          </p:spPr>
          <p:txBody>
            <a:bodyPr wrap="none">
              <a:spAutoFit/>
            </a:bodyPr>
            <a:lstStyle/>
            <a:p>
              <a:pPr algn="ctr" defTabSz="914400"/>
              <a:r>
                <a:rPr lang="zh-CN" altLang="en-US" sz="1400">
                  <a:solidFill>
                    <a:srgbClr val="2296C8"/>
                  </a:solidFill>
                  <a:latin typeface="微软雅黑" pitchFamily="34" charset="-122"/>
                  <a:ea typeface="微软雅黑" pitchFamily="34" charset="-122"/>
                </a:rPr>
                <a:t>新</a:t>
              </a:r>
              <a:endParaRPr lang="en-US" altLang="zh-CN" sz="1400">
                <a:solidFill>
                  <a:srgbClr val="2296C8"/>
                </a:solidFill>
                <a:latin typeface="微软雅黑" pitchFamily="34" charset="-122"/>
                <a:ea typeface="微软雅黑" pitchFamily="34" charset="-122"/>
              </a:endParaRPr>
            </a:p>
          </p:txBody>
        </p:sp>
        <p:sp>
          <p:nvSpPr>
            <p:cNvPr id="92248" name="矩形 85"/>
            <p:cNvSpPr>
              <a:spLocks noChangeArrowheads="1"/>
            </p:cNvSpPr>
            <p:nvPr/>
          </p:nvSpPr>
          <p:spPr bwMode="auto">
            <a:xfrm>
              <a:off x="6770014" y="2842772"/>
              <a:ext cx="364202" cy="307777"/>
            </a:xfrm>
            <a:prstGeom prst="rect">
              <a:avLst/>
            </a:prstGeom>
            <a:noFill/>
            <a:ln w="9525">
              <a:noFill/>
              <a:miter lim="800000"/>
              <a:headEnd/>
              <a:tailEnd/>
            </a:ln>
          </p:spPr>
          <p:txBody>
            <a:bodyPr wrap="none">
              <a:spAutoFit/>
            </a:bodyPr>
            <a:lstStyle/>
            <a:p>
              <a:pPr algn="ctr" defTabSz="914400"/>
              <a:r>
                <a:rPr lang="zh-CN" altLang="en-US" sz="1400">
                  <a:solidFill>
                    <a:srgbClr val="2296C8"/>
                  </a:solidFill>
                  <a:latin typeface="微软雅黑" pitchFamily="34" charset="-122"/>
                  <a:ea typeface="微软雅黑" pitchFamily="34" charset="-122"/>
                </a:rPr>
                <a:t>研</a:t>
              </a:r>
              <a:endParaRPr lang="en-US" altLang="zh-CN" sz="1400">
                <a:solidFill>
                  <a:srgbClr val="2296C8"/>
                </a:solidFill>
                <a:latin typeface="微软雅黑" pitchFamily="34" charset="-122"/>
                <a:ea typeface="微软雅黑" pitchFamily="34" charset="-122"/>
              </a:endParaRPr>
            </a:p>
          </p:txBody>
        </p:sp>
      </p:grpSp>
      <p:grpSp>
        <p:nvGrpSpPr>
          <p:cNvPr id="92167" name="组合 199"/>
          <p:cNvGrpSpPr>
            <a:grpSpLocks/>
          </p:cNvGrpSpPr>
          <p:nvPr/>
        </p:nvGrpSpPr>
        <p:grpSpPr bwMode="auto">
          <a:xfrm>
            <a:off x="136525" y="1871663"/>
            <a:ext cx="2106613" cy="1636712"/>
            <a:chOff x="184139" y="1762641"/>
            <a:chExt cx="2107051" cy="1636344"/>
          </a:xfrm>
        </p:grpSpPr>
        <p:sp>
          <p:nvSpPr>
            <p:cNvPr id="197" name="矩形 196"/>
            <p:cNvSpPr/>
            <p:nvPr/>
          </p:nvSpPr>
          <p:spPr bwMode="auto">
            <a:xfrm>
              <a:off x="198430" y="1762641"/>
              <a:ext cx="2032422" cy="1636344"/>
            </a:xfrm>
            <a:prstGeom prst="rect">
              <a:avLst/>
            </a:prstGeom>
            <a:solidFill>
              <a:schemeClr val="bg1"/>
            </a:solidFill>
            <a:ln>
              <a:solidFill>
                <a:srgbClr val="00B0F0"/>
              </a:solid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199" name="矩形 198"/>
            <p:cNvSpPr/>
            <p:nvPr/>
          </p:nvSpPr>
          <p:spPr bwMode="auto">
            <a:xfrm>
              <a:off x="184139" y="1835650"/>
              <a:ext cx="1230569" cy="184109"/>
            </a:xfrm>
            <a:prstGeom prst="rect">
              <a:avLst/>
            </a:prstGeom>
            <a:solidFill>
              <a:srgbClr val="00B0F0"/>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198" name="矩形 197"/>
            <p:cNvSpPr/>
            <p:nvPr/>
          </p:nvSpPr>
          <p:spPr bwMode="auto">
            <a:xfrm>
              <a:off x="184139" y="2600653"/>
              <a:ext cx="1230569" cy="184109"/>
            </a:xfrm>
            <a:prstGeom prst="rect">
              <a:avLst/>
            </a:prstGeom>
            <a:solidFill>
              <a:srgbClr val="00B0F0"/>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179" name="任意多边形 20"/>
            <p:cNvSpPr/>
            <p:nvPr/>
          </p:nvSpPr>
          <p:spPr>
            <a:xfrm>
              <a:off x="254004" y="1819778"/>
              <a:ext cx="1160704" cy="149191"/>
            </a:xfrm>
            <a:custGeom>
              <a:avLst/>
              <a:gdLst>
                <a:gd name="connsiteX0" fmla="*/ 0 w 4785360"/>
                <a:gd name="connsiteY0" fmla="*/ 0 h 1229111"/>
                <a:gd name="connsiteX1" fmla="*/ 4785360 w 4785360"/>
                <a:gd name="connsiteY1" fmla="*/ 0 h 1229111"/>
                <a:gd name="connsiteX2" fmla="*/ 4785360 w 4785360"/>
                <a:gd name="connsiteY2" fmla="*/ 1229111 h 1229111"/>
                <a:gd name="connsiteX3" fmla="*/ 0 w 4785360"/>
                <a:gd name="connsiteY3" fmla="*/ 1229111 h 1229111"/>
                <a:gd name="connsiteX4" fmla="*/ 0 w 4785360"/>
                <a:gd name="connsiteY4" fmla="*/ 0 h 1229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360" h="1229111">
                  <a:moveTo>
                    <a:pt x="0" y="0"/>
                  </a:moveTo>
                  <a:lnTo>
                    <a:pt x="4785360" y="0"/>
                  </a:lnTo>
                  <a:lnTo>
                    <a:pt x="4785360" y="1229111"/>
                  </a:lnTo>
                  <a:lnTo>
                    <a:pt x="0" y="12291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8100" tIns="38100" rIns="38100" bIns="38100" spcCol="1270"/>
            <a:lstStyle/>
            <a:p>
              <a:pPr defTabSz="444500" fontAlgn="auto">
                <a:lnSpc>
                  <a:spcPct val="90000"/>
                </a:lnSpc>
                <a:spcBef>
                  <a:spcPts val="0"/>
                </a:spcBef>
                <a:spcAft>
                  <a:spcPct val="35000"/>
                </a:spcAft>
                <a:defRPr/>
              </a:pPr>
              <a:r>
                <a:rPr lang="zh-CN" altLang="en-US" sz="1100" b="1" dirty="0">
                  <a:solidFill>
                    <a:prstClr val="white"/>
                  </a:solidFill>
                  <a:latin typeface="微软雅黑" pitchFamily="34" charset="-122"/>
                  <a:ea typeface="微软雅黑" pitchFamily="34" charset="-122"/>
                </a:rPr>
                <a:t>技术运行环境</a:t>
              </a:r>
              <a:endParaRPr lang="en-US" altLang="zh-CN" sz="1100" dirty="0">
                <a:solidFill>
                  <a:prstClr val="white"/>
                </a:solidFill>
                <a:latin typeface="微软雅黑" pitchFamily="34" charset="-122"/>
                <a:ea typeface="微软雅黑" pitchFamily="34" charset="-122"/>
              </a:endParaRPr>
            </a:p>
          </p:txBody>
        </p:sp>
        <p:sp>
          <p:nvSpPr>
            <p:cNvPr id="180" name="任意多边形 20"/>
            <p:cNvSpPr/>
            <p:nvPr/>
          </p:nvSpPr>
          <p:spPr>
            <a:xfrm>
              <a:off x="252416" y="2587955"/>
              <a:ext cx="1198811" cy="169824"/>
            </a:xfrm>
            <a:custGeom>
              <a:avLst/>
              <a:gdLst>
                <a:gd name="connsiteX0" fmla="*/ 0 w 4785360"/>
                <a:gd name="connsiteY0" fmla="*/ 0 h 1229111"/>
                <a:gd name="connsiteX1" fmla="*/ 4785360 w 4785360"/>
                <a:gd name="connsiteY1" fmla="*/ 0 h 1229111"/>
                <a:gd name="connsiteX2" fmla="*/ 4785360 w 4785360"/>
                <a:gd name="connsiteY2" fmla="*/ 1229111 h 1229111"/>
                <a:gd name="connsiteX3" fmla="*/ 0 w 4785360"/>
                <a:gd name="connsiteY3" fmla="*/ 1229111 h 1229111"/>
                <a:gd name="connsiteX4" fmla="*/ 0 w 4785360"/>
                <a:gd name="connsiteY4" fmla="*/ 0 h 1229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360" h="1229111">
                  <a:moveTo>
                    <a:pt x="0" y="0"/>
                  </a:moveTo>
                  <a:lnTo>
                    <a:pt x="4785360" y="0"/>
                  </a:lnTo>
                  <a:lnTo>
                    <a:pt x="4785360" y="1229111"/>
                  </a:lnTo>
                  <a:lnTo>
                    <a:pt x="0" y="12291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8100" tIns="38100" rIns="38100" bIns="38100" spcCol="1270"/>
            <a:lstStyle/>
            <a:p>
              <a:pPr defTabSz="444500" fontAlgn="auto">
                <a:lnSpc>
                  <a:spcPct val="90000"/>
                </a:lnSpc>
                <a:spcBef>
                  <a:spcPts val="0"/>
                </a:spcBef>
                <a:spcAft>
                  <a:spcPct val="35000"/>
                </a:spcAft>
                <a:defRPr/>
              </a:pPr>
              <a:r>
                <a:rPr lang="zh-CN" altLang="en-US" sz="1100" b="1" dirty="0">
                  <a:solidFill>
                    <a:prstClr val="white"/>
                  </a:solidFill>
                  <a:latin typeface="微软雅黑" pitchFamily="34" charset="-122"/>
                  <a:ea typeface="微软雅黑" pitchFamily="34" charset="-122"/>
                </a:rPr>
                <a:t>开放共享模式</a:t>
              </a:r>
              <a:endParaRPr lang="en-US" altLang="zh-CN" sz="1100" b="1" dirty="0">
                <a:solidFill>
                  <a:prstClr val="white"/>
                </a:solidFill>
                <a:latin typeface="微软雅黑" pitchFamily="34" charset="-122"/>
                <a:ea typeface="微软雅黑" pitchFamily="34" charset="-122"/>
              </a:endParaRPr>
            </a:p>
          </p:txBody>
        </p:sp>
        <p:sp>
          <p:nvSpPr>
            <p:cNvPr id="92243" name="TextBox 193"/>
            <p:cNvSpPr txBox="1">
              <a:spLocks noChangeArrowheads="1"/>
            </p:cNvSpPr>
            <p:nvPr/>
          </p:nvSpPr>
          <p:spPr bwMode="auto">
            <a:xfrm>
              <a:off x="184139" y="1989204"/>
              <a:ext cx="2107051" cy="584775"/>
            </a:xfrm>
            <a:prstGeom prst="rect">
              <a:avLst/>
            </a:prstGeom>
            <a:noFill/>
            <a:ln w="9525">
              <a:noFill/>
              <a:miter lim="800000"/>
              <a:headEnd/>
              <a:tailEnd/>
            </a:ln>
          </p:spPr>
          <p:txBody>
            <a:bodyPr>
              <a:spAutoFit/>
            </a:bodyPr>
            <a:lstStyle/>
            <a:p>
              <a:pPr defTabSz="914400"/>
              <a:r>
                <a:rPr lang="zh-CN" altLang="en-US" sz="800" dirty="0">
                  <a:solidFill>
                    <a:srgbClr val="000000"/>
                  </a:solidFill>
                  <a:latin typeface="微软雅黑" pitchFamily="34" charset="-122"/>
                  <a:ea typeface="微软雅黑" pitchFamily="34" charset="-122"/>
                </a:rPr>
                <a:t>● 融合从设计、制造，到调试、分析及开发过程文档管理各个环节</a:t>
              </a:r>
            </a:p>
            <a:p>
              <a:pPr defTabSz="914400"/>
              <a:r>
                <a:rPr lang="zh-CN" altLang="en-US" sz="800" dirty="0">
                  <a:solidFill>
                    <a:srgbClr val="000000"/>
                  </a:solidFill>
                  <a:latin typeface="微软雅黑" pitchFamily="34" charset="-122"/>
                  <a:ea typeface="微软雅黑" pitchFamily="34" charset="-122"/>
                </a:rPr>
                <a:t>●设备特点：灵活、可扩展、模块化、自行研发</a:t>
              </a:r>
            </a:p>
          </p:txBody>
        </p:sp>
        <p:sp>
          <p:nvSpPr>
            <p:cNvPr id="92244" name="TextBox 194"/>
            <p:cNvSpPr txBox="1">
              <a:spLocks noChangeArrowheads="1"/>
            </p:cNvSpPr>
            <p:nvPr/>
          </p:nvSpPr>
          <p:spPr bwMode="auto">
            <a:xfrm>
              <a:off x="198116" y="2780564"/>
              <a:ext cx="2093074" cy="584775"/>
            </a:xfrm>
            <a:prstGeom prst="rect">
              <a:avLst/>
            </a:prstGeom>
            <a:noFill/>
            <a:ln w="9525">
              <a:noFill/>
              <a:miter lim="800000"/>
              <a:headEnd/>
              <a:tailEnd/>
            </a:ln>
          </p:spPr>
          <p:txBody>
            <a:bodyPr>
              <a:spAutoFit/>
            </a:bodyPr>
            <a:lstStyle/>
            <a:p>
              <a:pPr defTabSz="914400"/>
              <a:r>
                <a:rPr lang="zh-CN" altLang="en-US" sz="800" dirty="0">
                  <a:solidFill>
                    <a:srgbClr val="000000"/>
                  </a:solidFill>
                  <a:latin typeface="微软雅黑" pitchFamily="34" charset="-122"/>
                  <a:ea typeface="微软雅黑" pitchFamily="34" charset="-122"/>
                </a:rPr>
                <a:t>●开发全过程以技术文档记录，通过开源软件</a:t>
              </a:r>
              <a:r>
                <a:rPr lang="en-US" altLang="zh-CN" sz="800" dirty="0" err="1">
                  <a:solidFill>
                    <a:srgbClr val="000000"/>
                  </a:solidFill>
                  <a:latin typeface="微软雅黑" pitchFamily="34" charset="-122"/>
                  <a:ea typeface="微软雅黑" pitchFamily="34" charset="-122"/>
                </a:rPr>
                <a:t>git</a:t>
              </a:r>
              <a:r>
                <a:rPr lang="zh-CN" altLang="en-US" sz="800" dirty="0">
                  <a:solidFill>
                    <a:srgbClr val="000000"/>
                  </a:solidFill>
                  <a:latin typeface="微软雅黑" pitchFamily="34" charset="-122"/>
                  <a:ea typeface="微软雅黑" pitchFamily="34" charset="-122"/>
                </a:rPr>
                <a:t>协同</a:t>
              </a:r>
            </a:p>
            <a:p>
              <a:pPr defTabSz="914400"/>
              <a:r>
                <a:rPr lang="zh-CN" altLang="en-US" sz="800" dirty="0">
                  <a:solidFill>
                    <a:srgbClr val="000000"/>
                  </a:solidFill>
                  <a:latin typeface="微软雅黑" pitchFamily="34" charset="-122"/>
                  <a:ea typeface="微软雅黑" pitchFamily="34" charset="-122"/>
                </a:rPr>
                <a:t>●创新设计在“思考圈”传播、分享、交流</a:t>
              </a:r>
            </a:p>
            <a:p>
              <a:pPr defTabSz="914400"/>
              <a:r>
                <a:rPr lang="zh-CN" altLang="en-US" sz="800" dirty="0">
                  <a:solidFill>
                    <a:srgbClr val="000000"/>
                  </a:solidFill>
                  <a:latin typeface="微软雅黑" pitchFamily="34" charset="-122"/>
                  <a:ea typeface="微软雅黑" pitchFamily="34" charset="-122"/>
                </a:rPr>
                <a:t>● </a:t>
              </a:r>
              <a:r>
                <a:rPr lang="en-US" altLang="zh-CN" sz="800" dirty="0">
                  <a:solidFill>
                    <a:srgbClr val="000000"/>
                  </a:solidFill>
                  <a:latin typeface="微软雅黑" pitchFamily="34" charset="-122"/>
                  <a:ea typeface="微软雅黑" pitchFamily="34" charset="-122"/>
                </a:rPr>
                <a:t>Fab Lab</a:t>
              </a:r>
              <a:r>
                <a:rPr lang="zh-CN" altLang="en-US" sz="800" dirty="0">
                  <a:solidFill>
                    <a:srgbClr val="000000"/>
                  </a:solidFill>
                  <a:latin typeface="微软雅黑" pitchFamily="34" charset="-122"/>
                  <a:ea typeface="微软雅黑" pitchFamily="34" charset="-122"/>
                </a:rPr>
                <a:t>之间通过视频会议互相联系</a:t>
              </a:r>
            </a:p>
          </p:txBody>
        </p:sp>
      </p:grpSp>
      <p:pic>
        <p:nvPicPr>
          <p:cNvPr id="92168" name="Picture 9" descr="C:\Users\李玉洁\Desktop\学术22-01.png"/>
          <p:cNvPicPr>
            <a:picLocks noChangeAspect="1" noChangeArrowheads="1"/>
          </p:cNvPicPr>
          <p:nvPr/>
        </p:nvPicPr>
        <p:blipFill>
          <a:blip r:embed="rId8"/>
          <a:srcRect/>
          <a:stretch>
            <a:fillRect/>
          </a:stretch>
        </p:blipFill>
        <p:spPr bwMode="auto">
          <a:xfrm>
            <a:off x="1874838" y="1403350"/>
            <a:ext cx="5124450" cy="2593975"/>
          </a:xfrm>
          <a:prstGeom prst="rect">
            <a:avLst/>
          </a:prstGeom>
          <a:noFill/>
          <a:ln w="9525">
            <a:noFill/>
            <a:miter lim="800000"/>
            <a:headEnd/>
            <a:tailEnd/>
          </a:ln>
        </p:spPr>
      </p:pic>
      <p:pic>
        <p:nvPicPr>
          <p:cNvPr id="92169" name="Picture 3" descr="C:\Users\李玉洁\Desktop\37112f8a2a4495c5c611522a321f0979.png"/>
          <p:cNvPicPr>
            <a:picLocks noChangeAspect="1" noChangeArrowheads="1"/>
          </p:cNvPicPr>
          <p:nvPr/>
        </p:nvPicPr>
        <p:blipFill>
          <a:blip r:embed="rId9"/>
          <a:srcRect/>
          <a:stretch>
            <a:fillRect/>
          </a:stretch>
        </p:blipFill>
        <p:spPr bwMode="auto">
          <a:xfrm>
            <a:off x="5291138" y="1911350"/>
            <a:ext cx="681037" cy="644525"/>
          </a:xfrm>
          <a:prstGeom prst="rect">
            <a:avLst/>
          </a:prstGeom>
          <a:noFill/>
          <a:ln w="9525">
            <a:noFill/>
            <a:miter lim="800000"/>
            <a:headEnd/>
            <a:tailEnd/>
          </a:ln>
        </p:spPr>
      </p:pic>
      <p:pic>
        <p:nvPicPr>
          <p:cNvPr id="92170" name="Picture 4" descr="C:\Users\李玉洁\Desktop\图片23.png"/>
          <p:cNvPicPr>
            <a:picLocks noChangeAspect="1" noChangeArrowheads="1"/>
          </p:cNvPicPr>
          <p:nvPr/>
        </p:nvPicPr>
        <p:blipFill>
          <a:blip r:embed="rId10"/>
          <a:srcRect/>
          <a:stretch>
            <a:fillRect/>
          </a:stretch>
        </p:blipFill>
        <p:spPr bwMode="auto">
          <a:xfrm>
            <a:off x="4000500" y="2811463"/>
            <a:ext cx="787400" cy="701675"/>
          </a:xfrm>
          <a:prstGeom prst="rect">
            <a:avLst/>
          </a:prstGeom>
          <a:noFill/>
          <a:ln w="9525">
            <a:noFill/>
            <a:miter lim="800000"/>
            <a:headEnd/>
            <a:tailEnd/>
          </a:ln>
        </p:spPr>
      </p:pic>
      <p:grpSp>
        <p:nvGrpSpPr>
          <p:cNvPr id="92171" name="组合 76"/>
          <p:cNvGrpSpPr>
            <a:grpSpLocks/>
          </p:cNvGrpSpPr>
          <p:nvPr/>
        </p:nvGrpSpPr>
        <p:grpSpPr bwMode="auto">
          <a:xfrm>
            <a:off x="2573338" y="1987550"/>
            <a:ext cx="679450" cy="825500"/>
            <a:chOff x="1886612" y="1023631"/>
            <a:chExt cx="679586" cy="825468"/>
          </a:xfrm>
        </p:grpSpPr>
        <p:pic>
          <p:nvPicPr>
            <p:cNvPr id="92236" name="Picture 5" descr="C:\Users\李玉洁\Desktop\图片1333.png"/>
            <p:cNvPicPr>
              <a:picLocks noChangeAspect="1" noChangeArrowheads="1"/>
            </p:cNvPicPr>
            <p:nvPr/>
          </p:nvPicPr>
          <p:blipFill>
            <a:blip r:embed="rId11"/>
            <a:srcRect/>
            <a:stretch>
              <a:fillRect/>
            </a:stretch>
          </p:blipFill>
          <p:spPr bwMode="auto">
            <a:xfrm>
              <a:off x="1886612" y="1023631"/>
              <a:ext cx="639244" cy="630816"/>
            </a:xfrm>
            <a:prstGeom prst="rect">
              <a:avLst/>
            </a:prstGeom>
            <a:noFill/>
            <a:ln w="9525">
              <a:noFill/>
              <a:miter lim="800000"/>
              <a:headEnd/>
              <a:tailEnd/>
            </a:ln>
          </p:spPr>
        </p:pic>
        <p:sp>
          <p:nvSpPr>
            <p:cNvPr id="56" name="任意多边形 20"/>
            <p:cNvSpPr/>
            <p:nvPr/>
          </p:nvSpPr>
          <p:spPr>
            <a:xfrm>
              <a:off x="1913604" y="1641145"/>
              <a:ext cx="652594" cy="207954"/>
            </a:xfrm>
            <a:custGeom>
              <a:avLst/>
              <a:gdLst>
                <a:gd name="connsiteX0" fmla="*/ 0 w 4785360"/>
                <a:gd name="connsiteY0" fmla="*/ 0 h 1229111"/>
                <a:gd name="connsiteX1" fmla="*/ 4785360 w 4785360"/>
                <a:gd name="connsiteY1" fmla="*/ 0 h 1229111"/>
                <a:gd name="connsiteX2" fmla="*/ 4785360 w 4785360"/>
                <a:gd name="connsiteY2" fmla="*/ 1229111 h 1229111"/>
                <a:gd name="connsiteX3" fmla="*/ 0 w 4785360"/>
                <a:gd name="connsiteY3" fmla="*/ 1229111 h 1229111"/>
                <a:gd name="connsiteX4" fmla="*/ 0 w 4785360"/>
                <a:gd name="connsiteY4" fmla="*/ 0 h 1229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360" h="1229111">
                  <a:moveTo>
                    <a:pt x="0" y="0"/>
                  </a:moveTo>
                  <a:lnTo>
                    <a:pt x="4785360" y="0"/>
                  </a:lnTo>
                  <a:lnTo>
                    <a:pt x="4785360" y="1229111"/>
                  </a:lnTo>
                  <a:lnTo>
                    <a:pt x="0" y="12291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8100" tIns="38100" rIns="38100" bIns="38100" spcCol="1270"/>
            <a:lstStyle/>
            <a:p>
              <a:pPr defTabSz="444500" fontAlgn="auto">
                <a:lnSpc>
                  <a:spcPct val="90000"/>
                </a:lnSpc>
                <a:spcBef>
                  <a:spcPts val="0"/>
                </a:spcBef>
                <a:spcAft>
                  <a:spcPct val="35000"/>
                </a:spcAft>
                <a:defRPr/>
              </a:pPr>
              <a:r>
                <a:rPr lang="en-US" altLang="zh-CN" sz="1050" b="1" dirty="0" err="1">
                  <a:solidFill>
                    <a:prstClr val="white"/>
                  </a:solidFill>
                  <a:latin typeface="微软雅黑" panose="020B0503020204020204" pitchFamily="34" charset="-122"/>
                  <a:ea typeface="微软雅黑" panose="020B0503020204020204" pitchFamily="34" charset="-122"/>
                </a:rPr>
                <a:t>Fab</a:t>
              </a:r>
              <a:r>
                <a:rPr lang="en-US" altLang="zh-CN" sz="1050" b="1" dirty="0">
                  <a:solidFill>
                    <a:prstClr val="white"/>
                  </a:solidFill>
                  <a:latin typeface="微软雅黑" panose="020B0503020204020204" pitchFamily="34" charset="-122"/>
                  <a:ea typeface="微软雅黑" panose="020B0503020204020204" pitchFamily="34" charset="-122"/>
                </a:rPr>
                <a:t> Lab</a:t>
              </a:r>
              <a:endParaRPr lang="zh-CN" altLang="en-US" sz="1050" b="1" dirty="0">
                <a:solidFill>
                  <a:prstClr val="white"/>
                </a:solidFill>
                <a:latin typeface="微软雅黑" panose="020B0503020204020204" pitchFamily="34" charset="-122"/>
                <a:ea typeface="微软雅黑" panose="020B0503020204020204" pitchFamily="34" charset="-122"/>
              </a:endParaRPr>
            </a:p>
          </p:txBody>
        </p:sp>
      </p:grpSp>
      <p:sp>
        <p:nvSpPr>
          <p:cNvPr id="92172" name="TextBox 58"/>
          <p:cNvSpPr txBox="1">
            <a:spLocks noChangeArrowheads="1"/>
          </p:cNvSpPr>
          <p:nvPr/>
        </p:nvSpPr>
        <p:spPr bwMode="auto">
          <a:xfrm>
            <a:off x="3614738" y="1914525"/>
            <a:ext cx="1579562" cy="922338"/>
          </a:xfrm>
          <a:prstGeom prst="rect">
            <a:avLst/>
          </a:prstGeom>
          <a:noFill/>
          <a:ln w="9525">
            <a:noFill/>
            <a:miter lim="800000"/>
            <a:headEnd/>
            <a:tailEnd/>
          </a:ln>
        </p:spPr>
        <p:txBody>
          <a:bodyPr>
            <a:spAutoFit/>
          </a:bodyPr>
          <a:lstStyle/>
          <a:p>
            <a:pPr algn="just" defTabSz="1377950" latinLnBrk="1">
              <a:lnSpc>
                <a:spcPct val="90000"/>
              </a:lnSpc>
              <a:spcAft>
                <a:spcPct val="35000"/>
              </a:spcAft>
            </a:pPr>
            <a:r>
              <a:rPr lang="zh-CN" altLang="en-US" sz="1000" b="1" dirty="0">
                <a:solidFill>
                  <a:srgbClr val="FFFFFF"/>
                </a:solidFill>
                <a:latin typeface="微软雅黑" pitchFamily="34" charset="-122"/>
                <a:ea typeface="微软雅黑" pitchFamily="34" charset="-122"/>
              </a:rPr>
              <a:t>改善和增加研发转移的洞察力和新的科技成果转化为现实世界的应用和解决方案的动力，强调以人为本、以用户为中心和共同创新</a:t>
            </a:r>
            <a:endParaRPr lang="en-US" altLang="zh-CN" sz="1000" b="1" dirty="0">
              <a:solidFill>
                <a:srgbClr val="FFFFFF"/>
              </a:solidFill>
              <a:latin typeface="微软雅黑" pitchFamily="34" charset="-122"/>
              <a:ea typeface="微软雅黑" pitchFamily="34" charset="-122"/>
            </a:endParaRPr>
          </a:p>
        </p:txBody>
      </p:sp>
      <p:sp>
        <p:nvSpPr>
          <p:cNvPr id="92173" name="TextBox 59"/>
          <p:cNvSpPr txBox="1">
            <a:spLocks noChangeArrowheads="1"/>
          </p:cNvSpPr>
          <p:nvPr/>
        </p:nvSpPr>
        <p:spPr bwMode="auto">
          <a:xfrm>
            <a:off x="5251450" y="2555875"/>
            <a:ext cx="1243013" cy="923925"/>
          </a:xfrm>
          <a:prstGeom prst="rect">
            <a:avLst/>
          </a:prstGeom>
          <a:noFill/>
          <a:ln w="9525">
            <a:noFill/>
            <a:miter lim="800000"/>
            <a:headEnd/>
            <a:tailEnd/>
          </a:ln>
        </p:spPr>
        <p:txBody>
          <a:bodyPr>
            <a:spAutoFit/>
          </a:bodyPr>
          <a:lstStyle/>
          <a:p>
            <a:pPr algn="just" defTabSz="1377950" latinLnBrk="1">
              <a:lnSpc>
                <a:spcPct val="90000"/>
              </a:lnSpc>
              <a:spcAft>
                <a:spcPct val="35000"/>
              </a:spcAft>
            </a:pPr>
            <a:r>
              <a:rPr lang="zh-CN" altLang="en-US" sz="1000" b="1" dirty="0">
                <a:solidFill>
                  <a:srgbClr val="FFFFFF"/>
                </a:solidFill>
                <a:latin typeface="微软雅黑" pitchFamily="34" charset="-122"/>
                <a:ea typeface="微软雅黑" pitchFamily="34" charset="-122"/>
              </a:rPr>
              <a:t>成立于</a:t>
            </a:r>
            <a:r>
              <a:rPr lang="en-US" altLang="zh-CN" sz="1000" b="1" dirty="0">
                <a:solidFill>
                  <a:srgbClr val="FFFFFF"/>
                </a:solidFill>
                <a:latin typeface="微软雅黑" pitchFamily="34" charset="-122"/>
                <a:ea typeface="微软雅黑" pitchFamily="34" charset="-122"/>
              </a:rPr>
              <a:t>1980</a:t>
            </a:r>
            <a:r>
              <a:rPr lang="zh-CN" altLang="en-US" sz="1000" b="1" dirty="0">
                <a:solidFill>
                  <a:srgbClr val="FFFFFF"/>
                </a:solidFill>
                <a:latin typeface="微软雅黑" pitchFamily="34" charset="-122"/>
                <a:ea typeface="微软雅黑" pitchFamily="34" charset="-122"/>
              </a:rPr>
              <a:t>年，现拥有</a:t>
            </a:r>
            <a:r>
              <a:rPr lang="en-US" altLang="zh-CN" sz="1000" b="1" dirty="0">
                <a:solidFill>
                  <a:srgbClr val="FFFFFF"/>
                </a:solidFill>
                <a:latin typeface="微软雅黑" pitchFamily="34" charset="-122"/>
                <a:ea typeface="微软雅黑" pitchFamily="34" charset="-122"/>
              </a:rPr>
              <a:t>50</a:t>
            </a:r>
            <a:r>
              <a:rPr lang="zh-CN" altLang="en-US" sz="1000" b="1" dirty="0">
                <a:solidFill>
                  <a:srgbClr val="FFFFFF"/>
                </a:solidFill>
                <a:latin typeface="微软雅黑" pitchFamily="34" charset="-122"/>
                <a:ea typeface="微软雅黑" pitchFamily="34" charset="-122"/>
              </a:rPr>
              <a:t>名教授和科学家，下设</a:t>
            </a:r>
            <a:r>
              <a:rPr lang="en-US" altLang="zh-CN" sz="1000" b="1" dirty="0">
                <a:solidFill>
                  <a:srgbClr val="FFFFFF"/>
                </a:solidFill>
                <a:latin typeface="微软雅黑" pitchFamily="34" charset="-122"/>
                <a:ea typeface="微软雅黑" pitchFamily="34" charset="-122"/>
              </a:rPr>
              <a:t>33</a:t>
            </a:r>
            <a:r>
              <a:rPr lang="zh-CN" altLang="en-US" sz="1000" b="1" dirty="0">
                <a:solidFill>
                  <a:srgbClr val="FFFFFF"/>
                </a:solidFill>
                <a:latin typeface="微软雅黑" pitchFamily="34" charset="-122"/>
                <a:ea typeface="微软雅黑" pitchFamily="34" charset="-122"/>
              </a:rPr>
              <a:t>个研究小组，在读博士和硕士研究生有</a:t>
            </a:r>
            <a:r>
              <a:rPr lang="en-US" altLang="zh-CN" sz="1000" b="1" dirty="0">
                <a:solidFill>
                  <a:srgbClr val="FFFFFF"/>
                </a:solidFill>
                <a:latin typeface="微软雅黑" pitchFamily="34" charset="-122"/>
                <a:ea typeface="微软雅黑" pitchFamily="34" charset="-122"/>
              </a:rPr>
              <a:t>150</a:t>
            </a:r>
            <a:r>
              <a:rPr lang="zh-CN" altLang="en-US" sz="1000" b="1" dirty="0">
                <a:solidFill>
                  <a:srgbClr val="FFFFFF"/>
                </a:solidFill>
                <a:latin typeface="微软雅黑" pitchFamily="34" charset="-122"/>
                <a:ea typeface="微软雅黑" pitchFamily="34" charset="-122"/>
              </a:rPr>
              <a:t>名</a:t>
            </a:r>
            <a:endParaRPr lang="en-US" altLang="zh-CN" sz="1000" b="1" dirty="0">
              <a:solidFill>
                <a:srgbClr val="FFFFFF"/>
              </a:solidFill>
              <a:latin typeface="微软雅黑" pitchFamily="34" charset="-122"/>
              <a:ea typeface="微软雅黑" pitchFamily="34" charset="-122"/>
            </a:endParaRPr>
          </a:p>
        </p:txBody>
      </p:sp>
      <p:sp>
        <p:nvSpPr>
          <p:cNvPr id="133" name="矩形 132"/>
          <p:cNvSpPr/>
          <p:nvPr/>
        </p:nvSpPr>
        <p:spPr bwMode="auto">
          <a:xfrm>
            <a:off x="74612" y="4970463"/>
            <a:ext cx="4781600" cy="1435100"/>
          </a:xfrm>
          <a:prstGeom prst="rect">
            <a:avLst/>
          </a:prstGeom>
          <a:solidFill>
            <a:schemeClr val="bg1"/>
          </a:solidFill>
          <a:ln>
            <a:solidFill>
              <a:srgbClr val="00B0F0"/>
            </a:solid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pic>
        <p:nvPicPr>
          <p:cNvPr id="92175" name="Picture 8" descr="C:\Users\李玉洁\Desktop\222224-02.png"/>
          <p:cNvPicPr>
            <a:picLocks noChangeAspect="1" noChangeArrowheads="1"/>
          </p:cNvPicPr>
          <p:nvPr/>
        </p:nvPicPr>
        <p:blipFill>
          <a:blip r:embed="rId12"/>
          <a:srcRect/>
          <a:stretch>
            <a:fillRect/>
          </a:stretch>
        </p:blipFill>
        <p:spPr bwMode="auto">
          <a:xfrm>
            <a:off x="58738" y="5010150"/>
            <a:ext cx="1200150" cy="1120775"/>
          </a:xfrm>
          <a:prstGeom prst="rect">
            <a:avLst/>
          </a:prstGeom>
          <a:noFill/>
          <a:ln w="9525">
            <a:noFill/>
            <a:miter lim="800000"/>
            <a:headEnd/>
            <a:tailEnd/>
          </a:ln>
        </p:spPr>
      </p:pic>
      <p:sp>
        <p:nvSpPr>
          <p:cNvPr id="154" name="矩形 153"/>
          <p:cNvSpPr/>
          <p:nvPr/>
        </p:nvSpPr>
        <p:spPr bwMode="auto">
          <a:xfrm>
            <a:off x="6616700" y="2930525"/>
            <a:ext cx="2360613" cy="581025"/>
          </a:xfrm>
          <a:prstGeom prst="rect">
            <a:avLst/>
          </a:prstGeom>
          <a:noFill/>
          <a:ln>
            <a:solidFill>
              <a:srgbClr val="00B0F0"/>
            </a:solid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cxnSp>
        <p:nvCxnSpPr>
          <p:cNvPr id="135" name="直接连接符 134"/>
          <p:cNvCxnSpPr/>
          <p:nvPr/>
        </p:nvCxnSpPr>
        <p:spPr>
          <a:xfrm>
            <a:off x="74613" y="4841875"/>
            <a:ext cx="890270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92178" name="标题 1"/>
          <p:cNvSpPr>
            <a:spLocks noGrp="1"/>
          </p:cNvSpPr>
          <p:nvPr>
            <p:ph type="title"/>
          </p:nvPr>
        </p:nvSpPr>
        <p:spPr/>
        <p:txBody>
          <a:bodyPr/>
          <a:lstStyle/>
          <a:p>
            <a:r>
              <a:rPr lang="zh-CN" altLang="en-US" dirty="0" smtClean="0">
                <a:latin typeface="微软雅黑" pitchFamily="34" charset="-122"/>
                <a:ea typeface="微软雅黑" pitchFamily="34" charset="-122"/>
              </a:rPr>
              <a:t>全球兴起顶级学府驱动全球创客运动</a:t>
            </a:r>
          </a:p>
        </p:txBody>
      </p:sp>
      <p:pic>
        <p:nvPicPr>
          <p:cNvPr id="92179" name="Picture 2" descr="C:\Users\李玉洁\Downloads\d6a3787eef622c1b1f18448b5becbf63.png"/>
          <p:cNvPicPr>
            <a:picLocks noChangeAspect="1" noChangeArrowheads="1"/>
          </p:cNvPicPr>
          <p:nvPr/>
        </p:nvPicPr>
        <p:blipFill>
          <a:blip r:embed="rId13"/>
          <a:srcRect/>
          <a:stretch>
            <a:fillRect/>
          </a:stretch>
        </p:blipFill>
        <p:spPr bwMode="auto">
          <a:xfrm>
            <a:off x="227013" y="5173663"/>
            <a:ext cx="777875" cy="777875"/>
          </a:xfrm>
          <a:prstGeom prst="rect">
            <a:avLst/>
          </a:prstGeom>
          <a:noFill/>
          <a:ln w="9525">
            <a:noFill/>
            <a:miter lim="800000"/>
            <a:headEnd/>
            <a:tailEnd/>
          </a:ln>
        </p:spPr>
      </p:pic>
      <p:sp>
        <p:nvSpPr>
          <p:cNvPr id="111" name="文本框 25602"/>
          <p:cNvSpPr txBox="1"/>
          <p:nvPr/>
        </p:nvSpPr>
        <p:spPr>
          <a:xfrm>
            <a:off x="6738938" y="2784475"/>
            <a:ext cx="2144712" cy="254000"/>
          </a:xfrm>
          <a:prstGeom prst="rect">
            <a:avLst/>
          </a:prstGeom>
          <a:solidFill>
            <a:srgbClr val="00B0F0"/>
          </a:solidFill>
          <a:ln>
            <a:solidFill>
              <a:srgbClr val="00B0F0"/>
            </a:solidFill>
          </a:ln>
          <a:effectLst/>
        </p:spPr>
        <p:style>
          <a:lnRef idx="3">
            <a:schemeClr val="lt1"/>
          </a:lnRef>
          <a:fillRef idx="1">
            <a:schemeClr val="accent3"/>
          </a:fillRef>
          <a:effectRef idx="1">
            <a:schemeClr val="accent3"/>
          </a:effectRef>
          <a:fontRef idx="minor">
            <a:schemeClr val="lt1"/>
          </a:fontRef>
        </p:style>
        <p:txBody>
          <a:bodyPr>
            <a:spAutoFit/>
          </a:bodyPr>
          <a:lstStyle>
            <a:defPPr>
              <a:defRPr lang="zh-CN"/>
            </a:defPPr>
            <a:lvl1pPr algn="ctr">
              <a:defRPr sz="2000" b="1">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400" fontAlgn="auto">
              <a:spcBef>
                <a:spcPts val="0"/>
              </a:spcBef>
              <a:spcAft>
                <a:spcPts val="0"/>
              </a:spcAft>
              <a:defRPr/>
            </a:pPr>
            <a:r>
              <a:rPr lang="zh-CN" altLang="en-US" sz="1050" dirty="0">
                <a:solidFill>
                  <a:prstClr val="white"/>
                </a:solidFill>
              </a:rPr>
              <a:t>企业合作和知识产权分享模式</a:t>
            </a:r>
          </a:p>
        </p:txBody>
      </p:sp>
      <p:grpSp>
        <p:nvGrpSpPr>
          <p:cNvPr id="92181" name="组合 122"/>
          <p:cNvGrpSpPr>
            <a:grpSpLocks/>
          </p:cNvGrpSpPr>
          <p:nvPr/>
        </p:nvGrpSpPr>
        <p:grpSpPr bwMode="auto">
          <a:xfrm>
            <a:off x="6696075" y="3117850"/>
            <a:ext cx="738188" cy="344488"/>
            <a:chOff x="6592610" y="3910356"/>
            <a:chExt cx="738124" cy="344662"/>
          </a:xfrm>
        </p:grpSpPr>
        <p:sp>
          <p:nvSpPr>
            <p:cNvPr id="115" name="矩形 114"/>
            <p:cNvSpPr/>
            <p:nvPr/>
          </p:nvSpPr>
          <p:spPr bwMode="auto">
            <a:xfrm>
              <a:off x="6625945" y="3910356"/>
              <a:ext cx="679391" cy="328779"/>
            </a:xfrm>
            <a:prstGeom prst="rect">
              <a:avLst/>
            </a:prstGeom>
            <a:solidFill>
              <a:srgbClr val="00B0F0"/>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92235" name="矩形 115"/>
            <p:cNvSpPr>
              <a:spLocks noChangeArrowheads="1"/>
            </p:cNvSpPr>
            <p:nvPr/>
          </p:nvSpPr>
          <p:spPr bwMode="auto">
            <a:xfrm>
              <a:off x="6592610" y="3943651"/>
              <a:ext cx="738124" cy="311367"/>
            </a:xfrm>
            <a:prstGeom prst="rect">
              <a:avLst/>
            </a:prstGeom>
            <a:noFill/>
            <a:ln w="9525">
              <a:noFill/>
              <a:miter lim="800000"/>
              <a:headEnd/>
              <a:tailEnd/>
            </a:ln>
          </p:spPr>
          <p:txBody>
            <a:bodyPr>
              <a:spAutoFit/>
            </a:bodyPr>
            <a:lstStyle/>
            <a:p>
              <a:pPr algn="ctr" defTabSz="1600200">
                <a:lnSpc>
                  <a:spcPct val="50000"/>
                </a:lnSpc>
                <a:spcAft>
                  <a:spcPct val="35000"/>
                </a:spcAft>
              </a:pPr>
              <a:r>
                <a:rPr lang="zh-CN" altLang="en-US" sz="1000" dirty="0">
                  <a:solidFill>
                    <a:srgbClr val="FFFFFF"/>
                  </a:solidFill>
                  <a:latin typeface="微软雅黑" pitchFamily="34" charset="-122"/>
                  <a:ea typeface="微软雅黑" pitchFamily="34" charset="-122"/>
                </a:rPr>
                <a:t>资询式</a:t>
              </a:r>
              <a:endParaRPr lang="en-US" altLang="zh-CN" sz="1000" dirty="0">
                <a:solidFill>
                  <a:srgbClr val="FFFFFF"/>
                </a:solidFill>
                <a:latin typeface="微软雅黑" pitchFamily="34" charset="-122"/>
                <a:ea typeface="微软雅黑" pitchFamily="34" charset="-122"/>
              </a:endParaRPr>
            </a:p>
            <a:p>
              <a:pPr algn="ctr" defTabSz="1600200">
                <a:lnSpc>
                  <a:spcPct val="50000"/>
                </a:lnSpc>
                <a:spcAft>
                  <a:spcPct val="35000"/>
                </a:spcAft>
              </a:pPr>
              <a:r>
                <a:rPr lang="zh-CN" altLang="en-US" sz="1000" dirty="0">
                  <a:solidFill>
                    <a:srgbClr val="FFFFFF"/>
                  </a:solidFill>
                  <a:latin typeface="微软雅黑" pitchFamily="34" charset="-122"/>
                  <a:ea typeface="微软雅黑" pitchFamily="34" charset="-122"/>
                </a:rPr>
                <a:t>合作</a:t>
              </a:r>
            </a:p>
          </p:txBody>
        </p:sp>
      </p:grpSp>
      <p:grpSp>
        <p:nvGrpSpPr>
          <p:cNvPr id="92182" name="组合 121"/>
          <p:cNvGrpSpPr>
            <a:grpSpLocks/>
          </p:cNvGrpSpPr>
          <p:nvPr/>
        </p:nvGrpSpPr>
        <p:grpSpPr bwMode="auto">
          <a:xfrm>
            <a:off x="7435850" y="3122613"/>
            <a:ext cx="738188" cy="344487"/>
            <a:chOff x="7374563" y="3931947"/>
            <a:chExt cx="738124" cy="344662"/>
          </a:xfrm>
        </p:grpSpPr>
        <p:sp>
          <p:nvSpPr>
            <p:cNvPr id="117" name="矩形 116"/>
            <p:cNvSpPr/>
            <p:nvPr/>
          </p:nvSpPr>
          <p:spPr bwMode="auto">
            <a:xfrm>
              <a:off x="7407898" y="3931947"/>
              <a:ext cx="679391" cy="328779"/>
            </a:xfrm>
            <a:prstGeom prst="rect">
              <a:avLst/>
            </a:prstGeom>
            <a:solidFill>
              <a:srgbClr val="00B0F0"/>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92233" name="矩形 117"/>
            <p:cNvSpPr>
              <a:spLocks noChangeArrowheads="1"/>
            </p:cNvSpPr>
            <p:nvPr/>
          </p:nvSpPr>
          <p:spPr bwMode="auto">
            <a:xfrm>
              <a:off x="7374563" y="3965242"/>
              <a:ext cx="738124" cy="311367"/>
            </a:xfrm>
            <a:prstGeom prst="rect">
              <a:avLst/>
            </a:prstGeom>
            <a:noFill/>
            <a:ln w="9525">
              <a:noFill/>
              <a:miter lim="800000"/>
              <a:headEnd/>
              <a:tailEnd/>
            </a:ln>
          </p:spPr>
          <p:txBody>
            <a:bodyPr>
              <a:spAutoFit/>
            </a:bodyPr>
            <a:lstStyle/>
            <a:p>
              <a:pPr algn="ctr" defTabSz="1600200">
                <a:lnSpc>
                  <a:spcPct val="50000"/>
                </a:lnSpc>
                <a:spcAft>
                  <a:spcPct val="35000"/>
                </a:spcAft>
              </a:pPr>
              <a:r>
                <a:rPr lang="zh-CN" altLang="en-US" sz="1000">
                  <a:solidFill>
                    <a:srgbClr val="FFFFFF"/>
                  </a:solidFill>
                  <a:latin typeface="微软雅黑" pitchFamily="34" charset="-122"/>
                  <a:ea typeface="微软雅黑" pitchFamily="34" charset="-122"/>
                </a:rPr>
                <a:t>课题群</a:t>
              </a:r>
              <a:endParaRPr lang="en-US" altLang="zh-CN" sz="1000">
                <a:solidFill>
                  <a:srgbClr val="FFFFFF"/>
                </a:solidFill>
                <a:latin typeface="微软雅黑" pitchFamily="34" charset="-122"/>
                <a:ea typeface="微软雅黑" pitchFamily="34" charset="-122"/>
              </a:endParaRPr>
            </a:p>
            <a:p>
              <a:pPr algn="ctr" defTabSz="1600200">
                <a:lnSpc>
                  <a:spcPct val="50000"/>
                </a:lnSpc>
                <a:spcAft>
                  <a:spcPct val="35000"/>
                </a:spcAft>
              </a:pPr>
              <a:r>
                <a:rPr lang="zh-CN" altLang="en-US" sz="1000">
                  <a:solidFill>
                    <a:srgbClr val="FFFFFF"/>
                  </a:solidFill>
                  <a:latin typeface="微软雅黑" pitchFamily="34" charset="-122"/>
                  <a:ea typeface="微软雅黑" pitchFamily="34" charset="-122"/>
                </a:rPr>
                <a:t>合作</a:t>
              </a:r>
            </a:p>
          </p:txBody>
        </p:sp>
      </p:grpSp>
      <p:grpSp>
        <p:nvGrpSpPr>
          <p:cNvPr id="92183" name="组合 120"/>
          <p:cNvGrpSpPr>
            <a:grpSpLocks/>
          </p:cNvGrpSpPr>
          <p:nvPr/>
        </p:nvGrpSpPr>
        <p:grpSpPr bwMode="auto">
          <a:xfrm>
            <a:off x="8170863" y="3117850"/>
            <a:ext cx="738187" cy="344488"/>
            <a:chOff x="8151741" y="3910356"/>
            <a:chExt cx="738124" cy="344662"/>
          </a:xfrm>
        </p:grpSpPr>
        <p:sp>
          <p:nvSpPr>
            <p:cNvPr id="119" name="矩形 118"/>
            <p:cNvSpPr/>
            <p:nvPr/>
          </p:nvSpPr>
          <p:spPr bwMode="auto">
            <a:xfrm>
              <a:off x="8185075" y="3910356"/>
              <a:ext cx="679392" cy="328779"/>
            </a:xfrm>
            <a:prstGeom prst="rect">
              <a:avLst/>
            </a:prstGeom>
            <a:solidFill>
              <a:srgbClr val="00B0F0"/>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92231" name="矩形 119"/>
            <p:cNvSpPr>
              <a:spLocks noChangeArrowheads="1"/>
            </p:cNvSpPr>
            <p:nvPr/>
          </p:nvSpPr>
          <p:spPr bwMode="auto">
            <a:xfrm>
              <a:off x="8151741" y="3943651"/>
              <a:ext cx="738124" cy="311367"/>
            </a:xfrm>
            <a:prstGeom prst="rect">
              <a:avLst/>
            </a:prstGeom>
            <a:noFill/>
            <a:ln w="9525">
              <a:noFill/>
              <a:miter lim="800000"/>
              <a:headEnd/>
              <a:tailEnd/>
            </a:ln>
          </p:spPr>
          <p:txBody>
            <a:bodyPr>
              <a:spAutoFit/>
            </a:bodyPr>
            <a:lstStyle/>
            <a:p>
              <a:pPr algn="ctr" defTabSz="1600200">
                <a:lnSpc>
                  <a:spcPct val="50000"/>
                </a:lnSpc>
                <a:spcAft>
                  <a:spcPct val="35000"/>
                </a:spcAft>
              </a:pPr>
              <a:r>
                <a:rPr lang="zh-CN" altLang="en-US" sz="1000">
                  <a:solidFill>
                    <a:srgbClr val="FFFFFF"/>
                  </a:solidFill>
                  <a:latin typeface="微软雅黑" pitchFamily="34" charset="-122"/>
                  <a:ea typeface="微软雅黑" pitchFamily="34" charset="-122"/>
                </a:rPr>
                <a:t>公司级</a:t>
              </a:r>
              <a:endParaRPr lang="en-US" altLang="zh-CN" sz="1000">
                <a:solidFill>
                  <a:srgbClr val="FFFFFF"/>
                </a:solidFill>
                <a:latin typeface="微软雅黑" pitchFamily="34" charset="-122"/>
                <a:ea typeface="微软雅黑" pitchFamily="34" charset="-122"/>
              </a:endParaRPr>
            </a:p>
            <a:p>
              <a:pPr algn="ctr" defTabSz="1600200">
                <a:lnSpc>
                  <a:spcPct val="50000"/>
                </a:lnSpc>
                <a:spcAft>
                  <a:spcPct val="35000"/>
                </a:spcAft>
              </a:pPr>
              <a:r>
                <a:rPr lang="zh-CN" altLang="en-US" sz="1000">
                  <a:solidFill>
                    <a:srgbClr val="FFFFFF"/>
                  </a:solidFill>
                  <a:latin typeface="微软雅黑" pitchFamily="34" charset="-122"/>
                  <a:ea typeface="微软雅黑" pitchFamily="34" charset="-122"/>
                </a:rPr>
                <a:t>合作</a:t>
              </a:r>
            </a:p>
          </p:txBody>
        </p:sp>
      </p:grpSp>
      <p:pic>
        <p:nvPicPr>
          <p:cNvPr id="92184" name="图片 6"/>
          <p:cNvPicPr>
            <a:picLocks noChangeAspect="1"/>
          </p:cNvPicPr>
          <p:nvPr/>
        </p:nvPicPr>
        <p:blipFill>
          <a:blip r:embed="rId14"/>
          <a:srcRect/>
          <a:stretch>
            <a:fillRect/>
          </a:stretch>
        </p:blipFill>
        <p:spPr bwMode="auto">
          <a:xfrm>
            <a:off x="1255713" y="5359400"/>
            <a:ext cx="1111250" cy="417513"/>
          </a:xfrm>
          <a:prstGeom prst="rect">
            <a:avLst/>
          </a:prstGeom>
          <a:noFill/>
          <a:ln w="9525">
            <a:noFill/>
            <a:miter lim="800000"/>
            <a:headEnd/>
            <a:tailEnd/>
          </a:ln>
        </p:spPr>
      </p:pic>
      <p:sp>
        <p:nvSpPr>
          <p:cNvPr id="92185" name="Rectangle 54"/>
          <p:cNvSpPr>
            <a:spLocks noChangeArrowheads="1"/>
          </p:cNvSpPr>
          <p:nvPr/>
        </p:nvSpPr>
        <p:spPr bwMode="auto">
          <a:xfrm>
            <a:off x="61913" y="6062663"/>
            <a:ext cx="2511425" cy="246062"/>
          </a:xfrm>
          <a:prstGeom prst="rect">
            <a:avLst/>
          </a:prstGeom>
          <a:noFill/>
          <a:ln w="9525">
            <a:noFill/>
            <a:miter lim="800000"/>
            <a:headEnd/>
            <a:tailEnd/>
          </a:ln>
        </p:spPr>
        <p:txBody>
          <a:bodyPr wrap="square">
            <a:spAutoFit/>
          </a:bodyPr>
          <a:lstStyle/>
          <a:p>
            <a:pPr defTabSz="914400"/>
            <a:r>
              <a:rPr lang="zh-CN" altLang="en-US" sz="1000" b="1" dirty="0">
                <a:solidFill>
                  <a:srgbClr val="595959"/>
                </a:solidFill>
                <a:latin typeface="微软雅黑" pitchFamily="34" charset="-122"/>
                <a:ea typeface="微软雅黑" pitchFamily="34" charset="-122"/>
              </a:rPr>
              <a:t>只面向斯坦福大学的硕士和博士开设课程</a:t>
            </a:r>
            <a:endParaRPr lang="zh-CN" altLang="en-US" sz="1000" dirty="0">
              <a:solidFill>
                <a:srgbClr val="595959"/>
              </a:solidFill>
              <a:latin typeface="Calibri" pitchFamily="34" charset="0"/>
            </a:endParaRPr>
          </a:p>
        </p:txBody>
      </p:sp>
      <p:sp>
        <p:nvSpPr>
          <p:cNvPr id="139" name="任意多边形 20"/>
          <p:cNvSpPr/>
          <p:nvPr/>
        </p:nvSpPr>
        <p:spPr>
          <a:xfrm>
            <a:off x="7604126" y="4978400"/>
            <a:ext cx="1373187" cy="228600"/>
          </a:xfrm>
          <a:custGeom>
            <a:avLst/>
            <a:gdLst>
              <a:gd name="connsiteX0" fmla="*/ 0 w 4785360"/>
              <a:gd name="connsiteY0" fmla="*/ 0 h 1229111"/>
              <a:gd name="connsiteX1" fmla="*/ 4785360 w 4785360"/>
              <a:gd name="connsiteY1" fmla="*/ 0 h 1229111"/>
              <a:gd name="connsiteX2" fmla="*/ 4785360 w 4785360"/>
              <a:gd name="connsiteY2" fmla="*/ 1229111 h 1229111"/>
              <a:gd name="connsiteX3" fmla="*/ 0 w 4785360"/>
              <a:gd name="connsiteY3" fmla="*/ 1229111 h 1229111"/>
              <a:gd name="connsiteX4" fmla="*/ 0 w 4785360"/>
              <a:gd name="connsiteY4" fmla="*/ 0 h 1229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360" h="1229111">
                <a:moveTo>
                  <a:pt x="0" y="0"/>
                </a:moveTo>
                <a:lnTo>
                  <a:pt x="4785360" y="0"/>
                </a:lnTo>
                <a:lnTo>
                  <a:pt x="4785360" y="1229111"/>
                </a:lnTo>
                <a:lnTo>
                  <a:pt x="0" y="1229111"/>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8100" tIns="38100" rIns="38100" bIns="38100" spcCol="1270"/>
          <a:lstStyle/>
          <a:p>
            <a:pPr defTabSz="444500" fontAlgn="auto">
              <a:lnSpc>
                <a:spcPct val="90000"/>
              </a:lnSpc>
              <a:spcBef>
                <a:spcPts val="0"/>
              </a:spcBef>
              <a:spcAft>
                <a:spcPct val="35000"/>
              </a:spcAft>
              <a:defRPr/>
            </a:pPr>
            <a:r>
              <a:rPr lang="zh-CN" altLang="en-US" sz="1200" b="1" dirty="0">
                <a:solidFill>
                  <a:srgbClr val="00B0F0"/>
                </a:solidFill>
                <a:latin typeface="微软雅黑" panose="020B0503020204020204" pitchFamily="34" charset="-122"/>
                <a:ea typeface="微软雅黑" panose="020B0503020204020204" pitchFamily="34" charset="-122"/>
              </a:rPr>
              <a:t>市场化的创客空间</a:t>
            </a:r>
          </a:p>
        </p:txBody>
      </p:sp>
      <p:pic>
        <p:nvPicPr>
          <p:cNvPr id="140" name="图片 139"/>
          <p:cNvPicPr>
            <a:picLocks noChangeAspect="1"/>
          </p:cNvPicPr>
          <p:nvPr/>
        </p:nvPicPr>
        <p:blipFill>
          <a:blip r:embed="rId15" cstate="print">
            <a:extLst/>
          </a:blip>
          <a:stretch>
            <a:fillRect/>
          </a:stretch>
        </p:blipFill>
        <p:spPr>
          <a:xfrm>
            <a:off x="7109101" y="5173663"/>
            <a:ext cx="881751" cy="432202"/>
          </a:xfrm>
          <a:prstGeom prst="roundRect">
            <a:avLst/>
          </a:prstGeom>
        </p:spPr>
      </p:pic>
      <p:pic>
        <p:nvPicPr>
          <p:cNvPr id="92190" name="图片 140"/>
          <p:cNvPicPr>
            <a:picLocks noChangeAspect="1"/>
          </p:cNvPicPr>
          <p:nvPr/>
        </p:nvPicPr>
        <p:blipFill>
          <a:blip r:embed="rId16"/>
          <a:srcRect b="28963"/>
          <a:stretch>
            <a:fillRect/>
          </a:stretch>
        </p:blipFill>
        <p:spPr bwMode="auto">
          <a:xfrm>
            <a:off x="7081838" y="5627238"/>
            <a:ext cx="774700" cy="550862"/>
          </a:xfrm>
          <a:prstGeom prst="rect">
            <a:avLst/>
          </a:prstGeom>
          <a:noFill/>
          <a:ln w="9525">
            <a:noFill/>
            <a:miter lim="800000"/>
            <a:headEnd/>
            <a:tailEnd/>
          </a:ln>
        </p:spPr>
      </p:pic>
      <p:sp>
        <p:nvSpPr>
          <p:cNvPr id="92192" name="文本框 16"/>
          <p:cNvSpPr txBox="1">
            <a:spLocks noChangeArrowheads="1"/>
          </p:cNvSpPr>
          <p:nvPr/>
        </p:nvSpPr>
        <p:spPr bwMode="auto">
          <a:xfrm>
            <a:off x="7085013" y="6237288"/>
            <a:ext cx="1914525" cy="215900"/>
          </a:xfrm>
          <a:prstGeom prst="rect">
            <a:avLst/>
          </a:prstGeom>
          <a:noFill/>
          <a:ln w="9525">
            <a:noFill/>
            <a:miter lim="800000"/>
            <a:headEnd/>
            <a:tailEnd/>
          </a:ln>
        </p:spPr>
        <p:txBody>
          <a:bodyPr>
            <a:spAutoFit/>
          </a:bodyPr>
          <a:lstStyle/>
          <a:p>
            <a:pPr defTabSz="914400"/>
            <a:r>
              <a:rPr lang="en-US" altLang="zh-CN" sz="800" b="1">
                <a:solidFill>
                  <a:srgbClr val="7F7F7F"/>
                </a:solidFill>
                <a:latin typeface="微软雅黑" pitchFamily="34" charset="-122"/>
                <a:ea typeface="微软雅黑" pitchFamily="34" charset="-122"/>
              </a:rPr>
              <a:t>TechShop</a:t>
            </a:r>
            <a:r>
              <a:rPr lang="zh-CN" altLang="zh-CN" sz="800" b="1">
                <a:solidFill>
                  <a:srgbClr val="7F7F7F"/>
                </a:solidFill>
                <a:latin typeface="微软雅黑" pitchFamily="34" charset="-122"/>
                <a:ea typeface="微软雅黑" pitchFamily="34" charset="-122"/>
              </a:rPr>
              <a:t>：</a:t>
            </a:r>
            <a:r>
              <a:rPr lang="zh-CN" altLang="en-US" sz="800" b="1">
                <a:solidFill>
                  <a:srgbClr val="7F7F7F"/>
                </a:solidFill>
                <a:latin typeface="微软雅黑" pitchFamily="34" charset="-122"/>
                <a:ea typeface="微软雅黑" pitchFamily="34" charset="-122"/>
              </a:rPr>
              <a:t>美国最大的连锁创客空间</a:t>
            </a:r>
            <a:endParaRPr lang="en-US" altLang="zh-CN" sz="800" b="1">
              <a:solidFill>
                <a:srgbClr val="7F7F7F"/>
              </a:solidFill>
              <a:latin typeface="微软雅黑" pitchFamily="34" charset="-122"/>
              <a:ea typeface="微软雅黑" pitchFamily="34" charset="-122"/>
            </a:endParaRPr>
          </a:p>
        </p:txBody>
      </p:sp>
      <p:grpSp>
        <p:nvGrpSpPr>
          <p:cNvPr id="92195" name="组合 150"/>
          <p:cNvGrpSpPr>
            <a:grpSpLocks/>
          </p:cNvGrpSpPr>
          <p:nvPr/>
        </p:nvGrpSpPr>
        <p:grpSpPr bwMode="auto">
          <a:xfrm>
            <a:off x="7927975" y="5608638"/>
            <a:ext cx="1071563" cy="555625"/>
            <a:chOff x="7975499" y="5548576"/>
            <a:chExt cx="1071739" cy="555004"/>
          </a:xfrm>
        </p:grpSpPr>
        <p:pic>
          <p:nvPicPr>
            <p:cNvPr id="92224" name="图片 141" descr="IMG_1510"/>
            <p:cNvPicPr>
              <a:picLocks noChangeAspect="1" noChangeArrowheads="1"/>
            </p:cNvPicPr>
            <p:nvPr/>
          </p:nvPicPr>
          <p:blipFill>
            <a:blip r:embed="rId17"/>
            <a:srcRect t="4601" b="8806"/>
            <a:stretch>
              <a:fillRect/>
            </a:stretch>
          </p:blipFill>
          <p:spPr bwMode="auto">
            <a:xfrm>
              <a:off x="7990238" y="5548576"/>
              <a:ext cx="1035600" cy="555004"/>
            </a:xfrm>
            <a:prstGeom prst="rect">
              <a:avLst/>
            </a:prstGeom>
            <a:noFill/>
            <a:ln w="9525">
              <a:noFill/>
              <a:miter lim="800000"/>
              <a:headEnd/>
              <a:tailEnd/>
            </a:ln>
          </p:spPr>
        </p:pic>
        <p:sp>
          <p:nvSpPr>
            <p:cNvPr id="150" name="任意多边形 20"/>
            <p:cNvSpPr/>
            <p:nvPr/>
          </p:nvSpPr>
          <p:spPr>
            <a:xfrm>
              <a:off x="7975499" y="5586633"/>
              <a:ext cx="1071739" cy="150643"/>
            </a:xfrm>
            <a:custGeom>
              <a:avLst/>
              <a:gdLst>
                <a:gd name="connsiteX0" fmla="*/ 0 w 4785360"/>
                <a:gd name="connsiteY0" fmla="*/ 0 h 1229111"/>
                <a:gd name="connsiteX1" fmla="*/ 4785360 w 4785360"/>
                <a:gd name="connsiteY1" fmla="*/ 0 h 1229111"/>
                <a:gd name="connsiteX2" fmla="*/ 4785360 w 4785360"/>
                <a:gd name="connsiteY2" fmla="*/ 1229111 h 1229111"/>
                <a:gd name="connsiteX3" fmla="*/ 0 w 4785360"/>
                <a:gd name="connsiteY3" fmla="*/ 1229111 h 1229111"/>
                <a:gd name="connsiteX4" fmla="*/ 0 w 4785360"/>
                <a:gd name="connsiteY4" fmla="*/ 0 h 1229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360" h="1229111">
                  <a:moveTo>
                    <a:pt x="0" y="0"/>
                  </a:moveTo>
                  <a:lnTo>
                    <a:pt x="4785360" y="0"/>
                  </a:lnTo>
                  <a:lnTo>
                    <a:pt x="4785360" y="1229111"/>
                  </a:lnTo>
                  <a:lnTo>
                    <a:pt x="0" y="1229111"/>
                  </a:lnTo>
                  <a:lnTo>
                    <a:pt x="0" y="0"/>
                  </a:lnTo>
                  <a:close/>
                </a:path>
              </a:pathLst>
            </a:custGeom>
            <a:solidFill>
              <a:schemeClr val="bg1"/>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8100" tIns="38100" rIns="38100" bIns="38100" spcCol="1270"/>
            <a:lstStyle/>
            <a:p>
              <a:pPr defTabSz="444500" fontAlgn="auto">
                <a:lnSpc>
                  <a:spcPct val="90000"/>
                </a:lnSpc>
                <a:spcBef>
                  <a:spcPts val="0"/>
                </a:spcBef>
                <a:spcAft>
                  <a:spcPct val="35000"/>
                </a:spcAft>
                <a:defRPr/>
              </a:pPr>
              <a:r>
                <a:rPr lang="en-US" altLang="zh-CN" sz="800" b="1" dirty="0">
                  <a:solidFill>
                    <a:prstClr val="black">
                      <a:lumMod val="50000"/>
                      <a:lumOff val="50000"/>
                    </a:prstClr>
                  </a:solidFill>
                  <a:latin typeface="微软雅黑" panose="020B0503020204020204" pitchFamily="34" charset="-122"/>
                  <a:ea typeface="微软雅黑" panose="020B0503020204020204" pitchFamily="34" charset="-122"/>
                </a:rPr>
                <a:t>Artisan’s Asylum</a:t>
              </a:r>
              <a:endParaRPr lang="zh-CN" altLang="en-US" sz="800" b="1"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92196" name="组合 190"/>
          <p:cNvGrpSpPr>
            <a:grpSpLocks/>
          </p:cNvGrpSpPr>
          <p:nvPr/>
        </p:nvGrpSpPr>
        <p:grpSpPr bwMode="auto">
          <a:xfrm>
            <a:off x="528638" y="3662363"/>
            <a:ext cx="6030912" cy="1004887"/>
            <a:chOff x="544134" y="3602148"/>
            <a:chExt cx="6031326" cy="1006181"/>
          </a:xfrm>
        </p:grpSpPr>
        <p:grpSp>
          <p:nvGrpSpPr>
            <p:cNvPr id="92205" name="组合 176"/>
            <p:cNvGrpSpPr>
              <a:grpSpLocks/>
            </p:cNvGrpSpPr>
            <p:nvPr/>
          </p:nvGrpSpPr>
          <p:grpSpPr bwMode="auto">
            <a:xfrm>
              <a:off x="544134" y="3602148"/>
              <a:ext cx="6031326" cy="1006181"/>
              <a:chOff x="523586" y="3694614"/>
              <a:chExt cx="6031326" cy="1006181"/>
            </a:xfrm>
          </p:grpSpPr>
          <p:sp>
            <p:nvSpPr>
              <p:cNvPr id="155" name="矩形 154"/>
              <p:cNvSpPr/>
              <p:nvPr/>
            </p:nvSpPr>
            <p:spPr bwMode="auto">
              <a:xfrm>
                <a:off x="1938145" y="4069746"/>
                <a:ext cx="1746370" cy="599258"/>
              </a:xfrm>
              <a:prstGeom prst="rect">
                <a:avLst/>
              </a:prstGeom>
              <a:solidFill>
                <a:schemeClr val="bg1"/>
              </a:solidFill>
              <a:ln>
                <a:solidFill>
                  <a:srgbClr val="00B0F0"/>
                </a:solid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grpSp>
            <p:nvGrpSpPr>
              <p:cNvPr id="92208" name="组合 173"/>
              <p:cNvGrpSpPr>
                <a:grpSpLocks/>
              </p:cNvGrpSpPr>
              <p:nvPr/>
            </p:nvGrpSpPr>
            <p:grpSpPr bwMode="auto">
              <a:xfrm>
                <a:off x="523586" y="4051355"/>
                <a:ext cx="3261887" cy="646331"/>
                <a:chOff x="1046099" y="4102725"/>
                <a:chExt cx="3261887" cy="646331"/>
              </a:xfrm>
            </p:grpSpPr>
            <p:sp>
              <p:nvSpPr>
                <p:cNvPr id="137" name="矩形 136"/>
                <p:cNvSpPr/>
                <p:nvPr/>
              </p:nvSpPr>
              <p:spPr bwMode="auto">
                <a:xfrm>
                  <a:off x="1098490" y="4121117"/>
                  <a:ext cx="1362169" cy="599257"/>
                </a:xfrm>
                <a:prstGeom prst="rect">
                  <a:avLst/>
                </a:prstGeom>
                <a:solidFill>
                  <a:schemeClr val="bg1"/>
                </a:solidFill>
                <a:ln>
                  <a:solidFill>
                    <a:srgbClr val="00B0F0"/>
                  </a:solid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92222" name="矩形 137"/>
                <p:cNvSpPr>
                  <a:spLocks noChangeArrowheads="1"/>
                </p:cNvSpPr>
                <p:nvPr/>
              </p:nvSpPr>
              <p:spPr bwMode="auto">
                <a:xfrm>
                  <a:off x="1046099" y="4184993"/>
                  <a:ext cx="1457989" cy="507831"/>
                </a:xfrm>
                <a:prstGeom prst="rect">
                  <a:avLst/>
                </a:prstGeom>
                <a:noFill/>
                <a:ln w="9525">
                  <a:noFill/>
                  <a:miter lim="800000"/>
                  <a:headEnd/>
                  <a:tailEnd/>
                </a:ln>
              </p:spPr>
              <p:txBody>
                <a:bodyPr>
                  <a:spAutoFit/>
                </a:bodyPr>
                <a:lstStyle/>
                <a:p>
                  <a:pPr algn="just" defTabSz="914400"/>
                  <a:r>
                    <a:rPr lang="zh-CN" altLang="en-US" sz="900" dirty="0">
                      <a:solidFill>
                        <a:srgbClr val="595959"/>
                      </a:solidFill>
                      <a:latin typeface="微软雅黑" pitchFamily="34" charset="-122"/>
                      <a:ea typeface="微软雅黑" pitchFamily="34" charset="-122"/>
                    </a:rPr>
                    <a:t>将技术推动与应用需求整合成多样性的观点，分享新的知识和构想</a:t>
                  </a:r>
                  <a:endParaRPr lang="zh-CN" altLang="en-US" sz="900" dirty="0">
                    <a:solidFill>
                      <a:srgbClr val="595959"/>
                    </a:solidFill>
                    <a:latin typeface="Calibri" pitchFamily="34" charset="0"/>
                  </a:endParaRPr>
                </a:p>
              </p:txBody>
            </p:sp>
            <p:sp>
              <p:nvSpPr>
                <p:cNvPr id="92223" name="矩形 155"/>
                <p:cNvSpPr>
                  <a:spLocks noChangeArrowheads="1"/>
                </p:cNvSpPr>
                <p:nvPr/>
              </p:nvSpPr>
              <p:spPr bwMode="auto">
                <a:xfrm>
                  <a:off x="2434110" y="4102725"/>
                  <a:ext cx="1873876" cy="646331"/>
                </a:xfrm>
                <a:prstGeom prst="rect">
                  <a:avLst/>
                </a:prstGeom>
                <a:noFill/>
                <a:ln w="9525">
                  <a:noFill/>
                  <a:miter lim="800000"/>
                  <a:headEnd/>
                  <a:tailEnd/>
                </a:ln>
              </p:spPr>
              <p:txBody>
                <a:bodyPr>
                  <a:spAutoFit/>
                </a:bodyPr>
                <a:lstStyle/>
                <a:p>
                  <a:pPr defTabSz="914400"/>
                  <a:r>
                    <a:rPr lang="zh-CN" altLang="en-US" sz="900">
                      <a:solidFill>
                        <a:srgbClr val="595959"/>
                      </a:solidFill>
                      <a:latin typeface="微软雅黑" pitchFamily="34" charset="-122"/>
                      <a:ea typeface="微软雅黑" pitchFamily="34" charset="-122"/>
                    </a:rPr>
                    <a:t>吸引利益相关者，特别是用户社群，通过模拟真实使用场景在共同创造早期发现潜在的新情况和新想法。</a:t>
                  </a:r>
                  <a:endParaRPr lang="zh-CN" altLang="en-US" sz="900">
                    <a:solidFill>
                      <a:srgbClr val="595959"/>
                    </a:solidFill>
                    <a:latin typeface="Calibri" pitchFamily="34" charset="0"/>
                  </a:endParaRPr>
                </a:p>
              </p:txBody>
            </p:sp>
          </p:grpSp>
          <p:sp>
            <p:nvSpPr>
              <p:cNvPr id="157" name="矩形 156"/>
              <p:cNvSpPr/>
              <p:nvPr/>
            </p:nvSpPr>
            <p:spPr bwMode="auto">
              <a:xfrm>
                <a:off x="3673402" y="4071335"/>
                <a:ext cx="1420910" cy="597669"/>
              </a:xfrm>
              <a:prstGeom prst="rect">
                <a:avLst/>
              </a:prstGeom>
              <a:solidFill>
                <a:schemeClr val="bg1"/>
              </a:solidFill>
              <a:ln>
                <a:solidFill>
                  <a:srgbClr val="00B0F0"/>
                </a:solid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92210" name="矩形 157"/>
              <p:cNvSpPr>
                <a:spLocks noChangeArrowheads="1"/>
              </p:cNvSpPr>
              <p:nvPr/>
            </p:nvSpPr>
            <p:spPr bwMode="auto">
              <a:xfrm>
                <a:off x="3649995" y="4054464"/>
                <a:ext cx="1513676" cy="646331"/>
              </a:xfrm>
              <a:prstGeom prst="rect">
                <a:avLst/>
              </a:prstGeom>
              <a:noFill/>
              <a:ln w="9525">
                <a:noFill/>
                <a:miter lim="800000"/>
                <a:headEnd/>
                <a:tailEnd/>
              </a:ln>
            </p:spPr>
            <p:txBody>
              <a:bodyPr>
                <a:spAutoFit/>
              </a:bodyPr>
              <a:lstStyle/>
              <a:p>
                <a:pPr defTabSz="914400"/>
                <a:r>
                  <a:rPr lang="zh-CN" altLang="en-US" sz="900" dirty="0">
                    <a:solidFill>
                      <a:srgbClr val="595959"/>
                    </a:solidFill>
                    <a:latin typeface="微软雅黑" pitchFamily="34" charset="-122"/>
                    <a:ea typeface="微软雅黑" pitchFamily="34" charset="-122"/>
                  </a:rPr>
                  <a:t>在适当水平下落实技术产物，在实际应用中，大量采集用户使用数据并应用到之后的评价过程中</a:t>
                </a:r>
                <a:endParaRPr lang="zh-CN" altLang="en-US" sz="900" dirty="0">
                  <a:solidFill>
                    <a:srgbClr val="595959"/>
                  </a:solidFill>
                  <a:latin typeface="Calibri" pitchFamily="34" charset="0"/>
                </a:endParaRPr>
              </a:p>
            </p:txBody>
          </p:sp>
          <p:sp>
            <p:nvSpPr>
              <p:cNvPr id="160" name="矩形 159"/>
              <p:cNvSpPr/>
              <p:nvPr/>
            </p:nvSpPr>
            <p:spPr bwMode="auto">
              <a:xfrm>
                <a:off x="5099075" y="4071335"/>
                <a:ext cx="1443136" cy="597669"/>
              </a:xfrm>
              <a:prstGeom prst="rect">
                <a:avLst/>
              </a:prstGeom>
              <a:solidFill>
                <a:schemeClr val="bg1"/>
              </a:solidFill>
              <a:ln>
                <a:solidFill>
                  <a:srgbClr val="00B0F0"/>
                </a:solid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92212" name="矩形 160"/>
              <p:cNvSpPr>
                <a:spLocks noChangeArrowheads="1"/>
              </p:cNvSpPr>
              <p:nvPr/>
            </p:nvSpPr>
            <p:spPr bwMode="auto">
              <a:xfrm>
                <a:off x="5286508" y="4118664"/>
                <a:ext cx="1107182" cy="507832"/>
              </a:xfrm>
              <a:prstGeom prst="rect">
                <a:avLst/>
              </a:prstGeom>
              <a:noFill/>
              <a:ln w="9525">
                <a:noFill/>
                <a:miter lim="800000"/>
                <a:headEnd/>
                <a:tailEnd/>
              </a:ln>
            </p:spPr>
            <p:txBody>
              <a:bodyPr>
                <a:spAutoFit/>
              </a:bodyPr>
              <a:lstStyle/>
              <a:p>
                <a:pPr defTabSz="914400"/>
                <a:r>
                  <a:rPr lang="zh-CN" altLang="en-US" sz="900" dirty="0">
                    <a:solidFill>
                      <a:srgbClr val="595959"/>
                    </a:solidFill>
                    <a:latin typeface="微软雅黑" pitchFamily="34" charset="-122"/>
                    <a:ea typeface="微软雅黑" pitchFamily="34" charset="-122"/>
                  </a:rPr>
                  <a:t>在实际的情况下评估新的想法和概念以及相关技术产物 </a:t>
                </a:r>
                <a:endParaRPr lang="zh-CN" altLang="en-US" sz="900" dirty="0">
                  <a:solidFill>
                    <a:srgbClr val="595959"/>
                  </a:solidFill>
                  <a:latin typeface="Calibri" pitchFamily="34" charset="0"/>
                </a:endParaRPr>
              </a:p>
            </p:txBody>
          </p:sp>
          <p:sp>
            <p:nvSpPr>
              <p:cNvPr id="80" name="燕尾形 79"/>
              <p:cNvSpPr/>
              <p:nvPr/>
            </p:nvSpPr>
            <p:spPr bwMode="auto">
              <a:xfrm>
                <a:off x="523586" y="3694614"/>
                <a:ext cx="1654289" cy="333804"/>
              </a:xfrm>
              <a:prstGeom prst="chevron">
                <a:avLst/>
              </a:prstGeom>
              <a:solidFill>
                <a:srgbClr val="2296C8"/>
              </a:solidFill>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124" name="燕尾形 123"/>
              <p:cNvSpPr/>
              <p:nvPr/>
            </p:nvSpPr>
            <p:spPr bwMode="auto">
              <a:xfrm>
                <a:off x="2034990" y="3699382"/>
                <a:ext cx="1787648" cy="332215"/>
              </a:xfrm>
              <a:prstGeom prst="chevron">
                <a:avLst/>
              </a:prstGeom>
              <a:solidFill>
                <a:srgbClr val="2296C8"/>
              </a:solidFill>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125" name="燕尾形 124"/>
              <p:cNvSpPr/>
              <p:nvPr/>
            </p:nvSpPr>
            <p:spPr bwMode="auto">
              <a:xfrm>
                <a:off x="3678165" y="3699382"/>
                <a:ext cx="1509817" cy="332215"/>
              </a:xfrm>
              <a:prstGeom prst="chevron">
                <a:avLst/>
              </a:prstGeom>
              <a:solidFill>
                <a:srgbClr val="2296C8"/>
              </a:solidFill>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126" name="燕尾形 125"/>
              <p:cNvSpPr/>
              <p:nvPr/>
            </p:nvSpPr>
            <p:spPr bwMode="auto">
              <a:xfrm>
                <a:off x="5033983" y="3694614"/>
                <a:ext cx="1520929" cy="333804"/>
              </a:xfrm>
              <a:prstGeom prst="chevron">
                <a:avLst/>
              </a:prstGeom>
              <a:solidFill>
                <a:srgbClr val="2296C8"/>
              </a:solidFill>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170" name="矩形 169"/>
              <p:cNvSpPr/>
              <p:nvPr/>
            </p:nvSpPr>
            <p:spPr>
              <a:xfrm>
                <a:off x="1007806" y="3785218"/>
                <a:ext cx="738239" cy="173261"/>
              </a:xfrm>
              <a:prstGeom prst="rect">
                <a:avLst/>
              </a:prstGeom>
            </p:spPr>
            <p:txBody>
              <a:bodyPr>
                <a:spAutoFit/>
              </a:bodyPr>
              <a:lstStyle/>
              <a:p>
                <a:pPr defTabSz="1600200" fontAlgn="auto">
                  <a:lnSpc>
                    <a:spcPct val="50000"/>
                  </a:lnSpc>
                  <a:spcBef>
                    <a:spcPts val="0"/>
                  </a:spcBef>
                  <a:spcAft>
                    <a:spcPct val="35000"/>
                  </a:spcAft>
                  <a:defRPr/>
                </a:pPr>
                <a:r>
                  <a:rPr lang="zh-CN" altLang="en-US" sz="1050" b="1" dirty="0">
                    <a:solidFill>
                      <a:prstClr val="white"/>
                    </a:solidFill>
                    <a:latin typeface="微软雅黑" panose="020B0503020204020204" pitchFamily="34" charset="-122"/>
                    <a:ea typeface="微软雅黑" panose="020B0503020204020204" pitchFamily="34" charset="-122"/>
                  </a:rPr>
                  <a:t>共同创造</a:t>
                </a:r>
              </a:p>
            </p:txBody>
          </p:sp>
          <p:sp>
            <p:nvSpPr>
              <p:cNvPr id="171" name="矩形 170"/>
              <p:cNvSpPr/>
              <p:nvPr/>
            </p:nvSpPr>
            <p:spPr>
              <a:xfrm>
                <a:off x="2636693" y="3785218"/>
                <a:ext cx="738239" cy="185977"/>
              </a:xfrm>
              <a:prstGeom prst="rect">
                <a:avLst/>
              </a:prstGeom>
            </p:spPr>
            <p:txBody>
              <a:bodyPr>
                <a:spAutoFit/>
              </a:bodyPr>
              <a:lstStyle/>
              <a:p>
                <a:pPr defTabSz="1600200" fontAlgn="auto">
                  <a:lnSpc>
                    <a:spcPct val="50000"/>
                  </a:lnSpc>
                  <a:spcBef>
                    <a:spcPts val="0"/>
                  </a:spcBef>
                  <a:spcAft>
                    <a:spcPct val="35000"/>
                  </a:spcAft>
                  <a:defRPr/>
                </a:pPr>
                <a:r>
                  <a:rPr lang="zh-CN" altLang="en-US" sz="1050" b="1" dirty="0">
                    <a:solidFill>
                      <a:prstClr val="white"/>
                    </a:solidFill>
                    <a:latin typeface="微软雅黑" panose="020B0503020204020204" pitchFamily="34" charset="-122"/>
                    <a:ea typeface="微软雅黑" panose="020B0503020204020204" pitchFamily="34" charset="-122"/>
                  </a:rPr>
                  <a:t>探索</a:t>
                </a:r>
              </a:p>
            </p:txBody>
          </p:sp>
          <p:sp>
            <p:nvSpPr>
              <p:cNvPr id="172" name="矩形 171"/>
              <p:cNvSpPr/>
              <p:nvPr/>
            </p:nvSpPr>
            <p:spPr>
              <a:xfrm>
                <a:off x="4159211" y="3785218"/>
                <a:ext cx="738238" cy="185977"/>
              </a:xfrm>
              <a:prstGeom prst="rect">
                <a:avLst/>
              </a:prstGeom>
            </p:spPr>
            <p:txBody>
              <a:bodyPr>
                <a:spAutoFit/>
              </a:bodyPr>
              <a:lstStyle/>
              <a:p>
                <a:pPr defTabSz="1600200" fontAlgn="auto">
                  <a:lnSpc>
                    <a:spcPct val="50000"/>
                  </a:lnSpc>
                  <a:spcBef>
                    <a:spcPts val="0"/>
                  </a:spcBef>
                  <a:spcAft>
                    <a:spcPct val="35000"/>
                  </a:spcAft>
                  <a:defRPr/>
                </a:pPr>
                <a:r>
                  <a:rPr lang="zh-CN" altLang="en-US" sz="1050" b="1" dirty="0">
                    <a:solidFill>
                      <a:prstClr val="white"/>
                    </a:solidFill>
                    <a:latin typeface="微软雅黑" panose="020B0503020204020204" pitchFamily="34" charset="-122"/>
                    <a:ea typeface="微软雅黑" panose="020B0503020204020204" pitchFamily="34" charset="-122"/>
                  </a:rPr>
                  <a:t>实验</a:t>
                </a:r>
              </a:p>
            </p:txBody>
          </p:sp>
          <p:sp>
            <p:nvSpPr>
              <p:cNvPr id="173" name="矩形 172"/>
              <p:cNvSpPr/>
              <p:nvPr/>
            </p:nvSpPr>
            <p:spPr>
              <a:xfrm>
                <a:off x="5518204" y="3789987"/>
                <a:ext cx="738238" cy="184387"/>
              </a:xfrm>
              <a:prstGeom prst="rect">
                <a:avLst/>
              </a:prstGeom>
            </p:spPr>
            <p:txBody>
              <a:bodyPr>
                <a:spAutoFit/>
              </a:bodyPr>
              <a:lstStyle/>
              <a:p>
                <a:pPr defTabSz="1600200" fontAlgn="auto">
                  <a:lnSpc>
                    <a:spcPct val="50000"/>
                  </a:lnSpc>
                  <a:spcBef>
                    <a:spcPts val="0"/>
                  </a:spcBef>
                  <a:spcAft>
                    <a:spcPct val="35000"/>
                  </a:spcAft>
                  <a:defRPr/>
                </a:pPr>
                <a:r>
                  <a:rPr lang="zh-CN" altLang="en-US" sz="1050" b="1" dirty="0">
                    <a:solidFill>
                      <a:prstClr val="white"/>
                    </a:solidFill>
                    <a:latin typeface="微软雅黑" panose="020B0503020204020204" pitchFamily="34" charset="-122"/>
                    <a:ea typeface="微软雅黑" panose="020B0503020204020204" pitchFamily="34" charset="-122"/>
                  </a:rPr>
                  <a:t>评估</a:t>
                </a:r>
              </a:p>
            </p:txBody>
          </p:sp>
        </p:grpSp>
        <p:sp>
          <p:nvSpPr>
            <p:cNvPr id="178" name="矩形 177"/>
            <p:cNvSpPr/>
            <p:nvPr/>
          </p:nvSpPr>
          <p:spPr bwMode="auto">
            <a:xfrm>
              <a:off x="6391297" y="3614864"/>
              <a:ext cx="184163" cy="309961"/>
            </a:xfrm>
            <a:prstGeom prst="rect">
              <a:avLst/>
            </a:prstGeom>
            <a:solidFill>
              <a:srgbClr val="2296C8"/>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grpSp>
      <p:cxnSp>
        <p:nvCxnSpPr>
          <p:cNvPr id="184" name="直接连接符 183"/>
          <p:cNvCxnSpPr/>
          <p:nvPr/>
        </p:nvCxnSpPr>
        <p:spPr>
          <a:xfrm>
            <a:off x="835025" y="857250"/>
            <a:ext cx="4976813" cy="0"/>
          </a:xfrm>
          <a:prstGeom prst="line">
            <a:avLst/>
          </a:prstGeom>
          <a:ln>
            <a:solidFill>
              <a:srgbClr val="FFC000"/>
            </a:solidFill>
          </a:ln>
          <a:effectLst/>
        </p:spPr>
        <p:style>
          <a:lnRef idx="2">
            <a:schemeClr val="accent1"/>
          </a:lnRef>
          <a:fillRef idx="0">
            <a:schemeClr val="accent1"/>
          </a:fillRef>
          <a:effectRef idx="1">
            <a:schemeClr val="accent1"/>
          </a:effectRef>
          <a:fontRef idx="minor">
            <a:schemeClr val="tx1"/>
          </a:fontRef>
        </p:style>
      </p:cxnSp>
      <p:pic>
        <p:nvPicPr>
          <p:cNvPr id="2050" name="Picture 2" descr="C:\Users\李玉洁\Desktop\图片100.png"/>
          <p:cNvPicPr>
            <a:picLocks noChangeAspect="1" noChangeArrowheads="1"/>
          </p:cNvPicPr>
          <p:nvPr/>
        </p:nvPicPr>
        <p:blipFill>
          <a:blip r:embed="rId18"/>
          <a:srcRect/>
          <a:stretch>
            <a:fillRect/>
          </a:stretch>
        </p:blipFill>
        <p:spPr bwMode="auto">
          <a:xfrm>
            <a:off x="227013" y="814388"/>
            <a:ext cx="936625" cy="938212"/>
          </a:xfrm>
          <a:prstGeom prst="rect">
            <a:avLst/>
          </a:prstGeom>
          <a:noFill/>
          <a:effectLst>
            <a:outerShdw blurRad="50800" dist="50800" dir="3120000" algn="tl" rotWithShape="0">
              <a:prstClr val="black">
                <a:alpha val="40000"/>
              </a:prstClr>
            </a:outerShdw>
          </a:effectLst>
        </p:spPr>
      </p:pic>
      <p:sp>
        <p:nvSpPr>
          <p:cNvPr id="92199" name="TextBox 191"/>
          <p:cNvSpPr txBox="1">
            <a:spLocks noChangeArrowheads="1"/>
          </p:cNvSpPr>
          <p:nvPr/>
        </p:nvSpPr>
        <p:spPr bwMode="auto">
          <a:xfrm>
            <a:off x="2339975" y="2803525"/>
            <a:ext cx="1160463" cy="646113"/>
          </a:xfrm>
          <a:prstGeom prst="rect">
            <a:avLst/>
          </a:prstGeom>
          <a:noFill/>
          <a:ln w="9525">
            <a:noFill/>
            <a:miter lim="800000"/>
            <a:headEnd/>
            <a:tailEnd/>
          </a:ln>
        </p:spPr>
        <p:txBody>
          <a:bodyPr>
            <a:spAutoFit/>
          </a:bodyPr>
          <a:lstStyle/>
          <a:p>
            <a:pPr algn="just" defTabSz="1377950" latinLnBrk="1">
              <a:lnSpc>
                <a:spcPct val="90000"/>
              </a:lnSpc>
              <a:spcAft>
                <a:spcPct val="35000"/>
              </a:spcAft>
            </a:pPr>
            <a:r>
              <a:rPr lang="zh-CN" altLang="en-US" sz="1000" b="1" dirty="0">
                <a:solidFill>
                  <a:srgbClr val="FFFFFF"/>
                </a:solidFill>
                <a:latin typeface="微软雅黑" pitchFamily="34" charset="-122"/>
                <a:ea typeface="微软雅黑" pitchFamily="34" charset="-122"/>
              </a:rPr>
              <a:t>提供完成低成本制造实验的所需的用户创新制造环境。</a:t>
            </a:r>
          </a:p>
        </p:txBody>
      </p:sp>
      <p:sp>
        <p:nvSpPr>
          <p:cNvPr id="202" name="矩形 201"/>
          <p:cNvSpPr/>
          <p:nvPr/>
        </p:nvSpPr>
        <p:spPr bwMode="auto">
          <a:xfrm>
            <a:off x="3771900" y="1087438"/>
            <a:ext cx="1379538" cy="646112"/>
          </a:xfrm>
          <a:prstGeom prst="rect">
            <a:avLst/>
          </a:prstGeom>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92201" name="TextBox 195"/>
          <p:cNvSpPr txBox="1">
            <a:spLocks noChangeArrowheads="1"/>
          </p:cNvSpPr>
          <p:nvPr/>
        </p:nvSpPr>
        <p:spPr bwMode="auto">
          <a:xfrm>
            <a:off x="3765550" y="1116013"/>
            <a:ext cx="1377950" cy="646112"/>
          </a:xfrm>
          <a:prstGeom prst="rect">
            <a:avLst/>
          </a:prstGeom>
          <a:noFill/>
          <a:ln w="9525">
            <a:noFill/>
            <a:miter lim="800000"/>
            <a:headEnd/>
            <a:tailEnd/>
          </a:ln>
        </p:spPr>
        <p:txBody>
          <a:bodyPr>
            <a:spAutoFit/>
          </a:bodyPr>
          <a:lstStyle/>
          <a:p>
            <a:pPr algn="just" defTabSz="1377950" latinLnBrk="1">
              <a:lnSpc>
                <a:spcPct val="90000"/>
              </a:lnSpc>
              <a:spcAft>
                <a:spcPct val="35000"/>
              </a:spcAft>
            </a:pPr>
            <a:r>
              <a:rPr lang="en-US" altLang="zh-CN" sz="800" b="1" dirty="0">
                <a:solidFill>
                  <a:srgbClr val="000000"/>
                </a:solidFill>
                <a:latin typeface="微软雅黑" pitchFamily="34" charset="-122"/>
                <a:ea typeface="微软雅黑" pitchFamily="34" charset="-122"/>
              </a:rPr>
              <a:t>Living Lab </a:t>
            </a:r>
            <a:r>
              <a:rPr lang="zh-CN" altLang="en-US" sz="800" b="1" dirty="0">
                <a:solidFill>
                  <a:srgbClr val="000000"/>
                </a:solidFill>
                <a:latin typeface="微软雅黑" pitchFamily="34" charset="-122"/>
                <a:ea typeface="微软雅黑" pitchFamily="34" charset="-122"/>
              </a:rPr>
              <a:t>由</a:t>
            </a:r>
            <a:r>
              <a:rPr lang="en-US" altLang="zh-CN" sz="800" b="1" dirty="0">
                <a:solidFill>
                  <a:srgbClr val="000000"/>
                </a:solidFill>
                <a:latin typeface="微软雅黑" pitchFamily="34" charset="-122"/>
                <a:ea typeface="微软雅黑" pitchFamily="34" charset="-122"/>
              </a:rPr>
              <a:t>MIT</a:t>
            </a:r>
            <a:r>
              <a:rPr lang="zh-CN" altLang="en-US" sz="800" b="1" dirty="0">
                <a:solidFill>
                  <a:srgbClr val="000000"/>
                </a:solidFill>
                <a:latin typeface="微软雅黑" pitchFamily="34" charset="-122"/>
                <a:ea typeface="微软雅黑" pitchFamily="34" charset="-122"/>
              </a:rPr>
              <a:t>教授</a:t>
            </a:r>
            <a:r>
              <a:rPr lang="en-US" altLang="zh-CN" sz="800" b="1" dirty="0">
                <a:solidFill>
                  <a:srgbClr val="000000"/>
                </a:solidFill>
                <a:latin typeface="微软雅黑" pitchFamily="34" charset="-122"/>
                <a:ea typeface="微软雅黑" pitchFamily="34" charset="-122"/>
              </a:rPr>
              <a:t>W. Mitchell</a:t>
            </a:r>
            <a:r>
              <a:rPr lang="zh-CN" altLang="en-US" sz="800" b="1" dirty="0">
                <a:solidFill>
                  <a:srgbClr val="000000"/>
                </a:solidFill>
                <a:latin typeface="微软雅黑" pitchFamily="34" charset="-122"/>
                <a:ea typeface="微软雅黑" pitchFamily="34" charset="-122"/>
              </a:rPr>
              <a:t>所提出，</a:t>
            </a:r>
            <a:r>
              <a:rPr lang="zh-CN" altLang="en-US" sz="800" dirty="0">
                <a:solidFill>
                  <a:srgbClr val="000000"/>
                </a:solidFill>
                <a:latin typeface="微软雅黑" pitchFamily="34" charset="-122"/>
                <a:ea typeface="微软雅黑" pitchFamily="34" charset="-122"/>
              </a:rPr>
              <a:t>欧盟作为其“知识经济”重要模式于</a:t>
            </a:r>
            <a:r>
              <a:rPr lang="en-US" altLang="zh-CN" sz="800" dirty="0">
                <a:solidFill>
                  <a:srgbClr val="000000"/>
                </a:solidFill>
                <a:latin typeface="微软雅黑" pitchFamily="34" charset="-122"/>
                <a:ea typeface="微软雅黑" pitchFamily="34" charset="-122"/>
              </a:rPr>
              <a:t>2006</a:t>
            </a:r>
            <a:r>
              <a:rPr lang="zh-CN" altLang="en-US" sz="800" dirty="0">
                <a:solidFill>
                  <a:srgbClr val="000000"/>
                </a:solidFill>
                <a:latin typeface="微软雅黑" pitchFamily="34" charset="-122"/>
                <a:ea typeface="微软雅黑" pitchFamily="34" charset="-122"/>
              </a:rPr>
              <a:t>年正式发起，全球有上百家成员机构。</a:t>
            </a:r>
            <a:endParaRPr lang="zh-CN" altLang="en-US" sz="800" b="1" dirty="0">
              <a:solidFill>
                <a:srgbClr val="FFFFFF"/>
              </a:solidFill>
              <a:latin typeface="微软雅黑" pitchFamily="34" charset="-122"/>
              <a:ea typeface="微软雅黑" pitchFamily="34" charset="-122"/>
            </a:endParaRPr>
          </a:p>
        </p:txBody>
      </p:sp>
      <p:sp>
        <p:nvSpPr>
          <p:cNvPr id="207" name="矩形 206"/>
          <p:cNvSpPr/>
          <p:nvPr/>
        </p:nvSpPr>
        <p:spPr bwMode="auto">
          <a:xfrm>
            <a:off x="1258888" y="1081088"/>
            <a:ext cx="2241550" cy="665162"/>
          </a:xfrm>
          <a:prstGeom prst="rect">
            <a:avLst/>
          </a:prstGeom>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92203" name="TextBox 57"/>
          <p:cNvSpPr txBox="1">
            <a:spLocks noChangeArrowheads="1"/>
          </p:cNvSpPr>
          <p:nvPr/>
        </p:nvSpPr>
        <p:spPr bwMode="auto">
          <a:xfrm>
            <a:off x="1279525" y="1098550"/>
            <a:ext cx="2198688" cy="647700"/>
          </a:xfrm>
          <a:prstGeom prst="rect">
            <a:avLst/>
          </a:prstGeom>
          <a:noFill/>
          <a:ln w="9525">
            <a:noFill/>
            <a:miter lim="800000"/>
            <a:headEnd/>
            <a:tailEnd/>
          </a:ln>
        </p:spPr>
        <p:txBody>
          <a:bodyPr>
            <a:spAutoFit/>
          </a:bodyPr>
          <a:lstStyle/>
          <a:p>
            <a:pPr algn="just" defTabSz="1377950" latinLnBrk="1">
              <a:lnSpc>
                <a:spcPct val="90000"/>
              </a:lnSpc>
              <a:spcAft>
                <a:spcPct val="35000"/>
              </a:spcAft>
            </a:pPr>
            <a:r>
              <a:rPr lang="zh-CN" altLang="en-US" sz="800" dirty="0">
                <a:solidFill>
                  <a:srgbClr val="000000"/>
                </a:solidFill>
                <a:latin typeface="微软雅黑" pitchFamily="34" charset="-122"/>
                <a:ea typeface="微软雅黑" pitchFamily="34" charset="-122"/>
              </a:rPr>
              <a:t>灵感来源于</a:t>
            </a:r>
            <a:r>
              <a:rPr lang="en-US" altLang="zh-CN" sz="800" dirty="0">
                <a:solidFill>
                  <a:srgbClr val="000000"/>
                </a:solidFill>
                <a:latin typeface="微软雅黑" pitchFamily="34" charset="-122"/>
                <a:ea typeface="微软雅黑" pitchFamily="34" charset="-122"/>
              </a:rPr>
              <a:t>MIT</a:t>
            </a:r>
            <a:r>
              <a:rPr lang="zh-CN" altLang="en-US" sz="800" dirty="0">
                <a:solidFill>
                  <a:srgbClr val="000000"/>
                </a:solidFill>
                <a:latin typeface="微软雅黑" pitchFamily="34" charset="-122"/>
                <a:ea typeface="微软雅黑" pitchFamily="34" charset="-122"/>
              </a:rPr>
              <a:t>教授</a:t>
            </a:r>
            <a:r>
              <a:rPr lang="en-US" altLang="zh-CN" sz="800" dirty="0" err="1">
                <a:solidFill>
                  <a:srgbClr val="000000"/>
                </a:solidFill>
                <a:latin typeface="微软雅黑" pitchFamily="34" charset="-122"/>
                <a:ea typeface="微软雅黑" pitchFamily="34" charset="-122"/>
              </a:rPr>
              <a:t>Gershenfeld</a:t>
            </a:r>
            <a:r>
              <a:rPr lang="zh-CN" altLang="en-US" sz="800" dirty="0">
                <a:solidFill>
                  <a:srgbClr val="000000"/>
                </a:solidFill>
                <a:latin typeface="微软雅黑" pitchFamily="34" charset="-122"/>
                <a:ea typeface="微软雅黑" pitchFamily="34" charset="-122"/>
              </a:rPr>
              <a:t>的课程“如何能够创造任何东西”，首家</a:t>
            </a:r>
            <a:r>
              <a:rPr lang="en-US" altLang="zh-CN" sz="800" dirty="0">
                <a:solidFill>
                  <a:srgbClr val="000000"/>
                </a:solidFill>
                <a:latin typeface="微软雅黑" pitchFamily="34" charset="-122"/>
                <a:ea typeface="微软雅黑" pitchFamily="34" charset="-122"/>
              </a:rPr>
              <a:t>Fab Lab</a:t>
            </a:r>
            <a:r>
              <a:rPr lang="zh-CN" altLang="en-US" sz="800" dirty="0">
                <a:solidFill>
                  <a:srgbClr val="000000"/>
                </a:solidFill>
                <a:latin typeface="微软雅黑" pitchFamily="34" charset="-122"/>
                <a:ea typeface="微软雅黑" pitchFamily="34" charset="-122"/>
              </a:rPr>
              <a:t>由</a:t>
            </a:r>
            <a:r>
              <a:rPr lang="en-US" altLang="zh-CN" sz="800" dirty="0">
                <a:solidFill>
                  <a:srgbClr val="000000"/>
                </a:solidFill>
                <a:latin typeface="微软雅黑" pitchFamily="34" charset="-122"/>
                <a:ea typeface="微软雅黑" pitchFamily="34" charset="-122"/>
              </a:rPr>
              <a:t>MIT</a:t>
            </a:r>
            <a:r>
              <a:rPr lang="zh-CN" altLang="en-US" sz="800" dirty="0">
                <a:solidFill>
                  <a:srgbClr val="000000"/>
                </a:solidFill>
                <a:latin typeface="微软雅黑" pitchFamily="34" charset="-122"/>
                <a:ea typeface="微软雅黑" pitchFamily="34" charset="-122"/>
              </a:rPr>
              <a:t>比特和原子研究中心发起，美国国家科学基金会拨款。现今全球共有</a:t>
            </a:r>
            <a:r>
              <a:rPr lang="en-US" altLang="zh-CN" sz="800" dirty="0">
                <a:solidFill>
                  <a:srgbClr val="000000"/>
                </a:solidFill>
                <a:latin typeface="微软雅黑" pitchFamily="34" charset="-122"/>
                <a:ea typeface="微软雅黑" pitchFamily="34" charset="-122"/>
              </a:rPr>
              <a:t>30</a:t>
            </a:r>
            <a:r>
              <a:rPr lang="zh-CN" altLang="en-US" sz="800" dirty="0">
                <a:solidFill>
                  <a:srgbClr val="000000"/>
                </a:solidFill>
                <a:latin typeface="微软雅黑" pitchFamily="34" charset="-122"/>
                <a:ea typeface="微软雅黑" pitchFamily="34" charset="-122"/>
              </a:rPr>
              <a:t>余家</a:t>
            </a:r>
            <a:r>
              <a:rPr lang="en-US" altLang="zh-CN" sz="800" dirty="0">
                <a:solidFill>
                  <a:srgbClr val="000000"/>
                </a:solidFill>
                <a:latin typeface="微软雅黑" pitchFamily="34" charset="-122"/>
                <a:ea typeface="微软雅黑" pitchFamily="34" charset="-122"/>
              </a:rPr>
              <a:t>Fab Lab</a:t>
            </a:r>
            <a:r>
              <a:rPr lang="zh-CN" altLang="en-US" sz="800" dirty="0">
                <a:solidFill>
                  <a:srgbClr val="000000"/>
                </a:solidFill>
                <a:latin typeface="微软雅黑" pitchFamily="34" charset="-122"/>
                <a:ea typeface="微软雅黑" pitchFamily="34" charset="-122"/>
              </a:rPr>
              <a:t>，由挪威的</a:t>
            </a:r>
            <a:r>
              <a:rPr lang="en-US" altLang="zh-CN" sz="800" dirty="0">
                <a:solidFill>
                  <a:srgbClr val="000000"/>
                </a:solidFill>
                <a:latin typeface="微软雅黑" pitchFamily="34" charset="-122"/>
                <a:ea typeface="微软雅黑" pitchFamily="34" charset="-122"/>
              </a:rPr>
              <a:t>Fab</a:t>
            </a:r>
            <a:r>
              <a:rPr lang="zh-CN" altLang="en-US" sz="800" dirty="0">
                <a:solidFill>
                  <a:srgbClr val="000000"/>
                </a:solidFill>
                <a:latin typeface="微软雅黑" pitchFamily="34" charset="-122"/>
                <a:ea typeface="微软雅黑" pitchFamily="34" charset="-122"/>
              </a:rPr>
              <a:t>基金会的协调建设。</a:t>
            </a:r>
            <a:endParaRPr lang="zh-CN" altLang="en-US" sz="800" b="1" dirty="0">
              <a:solidFill>
                <a:srgbClr val="FFFFFF"/>
              </a:solidFill>
              <a:latin typeface="微软雅黑" pitchFamily="34" charset="-122"/>
              <a:ea typeface="微软雅黑" pitchFamily="34" charset="-122"/>
            </a:endParaRPr>
          </a:p>
        </p:txBody>
      </p:sp>
      <p:sp>
        <p:nvSpPr>
          <p:cNvPr id="92204" name="Slide Number Placeholder 2"/>
          <p:cNvSpPr>
            <a:spLocks noGrp="1"/>
          </p:cNvSpPr>
          <p:nvPr>
            <p:ph type="sldNum" sz="quarter" idx="12"/>
          </p:nvPr>
        </p:nvSpPr>
        <p:spPr>
          <a:noFill/>
        </p:spPr>
        <p:txBody>
          <a:bodyPr/>
          <a:lstStyle/>
          <a:p>
            <a:pPr fontAlgn="base">
              <a:spcBef>
                <a:spcPct val="0"/>
              </a:spcBef>
              <a:spcAft>
                <a:spcPct val="0"/>
              </a:spcAft>
            </a:pPr>
            <a:fld id="{C08C4F7E-65C7-4382-868B-6963BEC9BD8B}" type="slidenum">
              <a:rPr lang="en-US" altLang="zh-CN" smtClean="0">
                <a:ea typeface="宋体" charset="-122"/>
              </a:rPr>
              <a:pPr fontAlgn="base">
                <a:spcBef>
                  <a:spcPct val="0"/>
                </a:spcBef>
                <a:spcAft>
                  <a:spcPct val="0"/>
                </a:spcAft>
              </a:pPr>
              <a:t>4</a:t>
            </a:fld>
            <a:endParaRPr lang="en-US" altLang="zh-CN" smtClean="0">
              <a:ea typeface="宋体" charset="-122"/>
            </a:endParaRPr>
          </a:p>
        </p:txBody>
      </p:sp>
      <p:pic>
        <p:nvPicPr>
          <p:cNvPr id="3" name="Picture 2"/>
          <p:cNvPicPr>
            <a:picLocks noChangeAspect="1"/>
          </p:cNvPicPr>
          <p:nvPr/>
        </p:nvPicPr>
        <p:blipFill>
          <a:blip r:embed="rId19"/>
          <a:stretch>
            <a:fillRect/>
          </a:stretch>
        </p:blipFill>
        <p:spPr>
          <a:xfrm>
            <a:off x="2651400" y="5139762"/>
            <a:ext cx="2131822" cy="468876"/>
          </a:xfrm>
          <a:prstGeom prst="rect">
            <a:avLst/>
          </a:prstGeom>
        </p:spPr>
      </p:pic>
      <p:sp>
        <p:nvSpPr>
          <p:cNvPr id="92" name="Rectangle 54"/>
          <p:cNvSpPr>
            <a:spLocks noChangeArrowheads="1"/>
          </p:cNvSpPr>
          <p:nvPr/>
        </p:nvSpPr>
        <p:spPr bwMode="auto">
          <a:xfrm>
            <a:off x="2629357" y="5807112"/>
            <a:ext cx="2309812" cy="553998"/>
          </a:xfrm>
          <a:prstGeom prst="rect">
            <a:avLst/>
          </a:prstGeom>
          <a:noFill/>
          <a:ln w="9525">
            <a:noFill/>
            <a:miter lim="800000"/>
            <a:headEnd/>
            <a:tailEnd/>
          </a:ln>
        </p:spPr>
        <p:txBody>
          <a:bodyPr wrap="square">
            <a:spAutoFit/>
          </a:bodyPr>
          <a:lstStyle/>
          <a:p>
            <a:pPr defTabSz="914400"/>
            <a:r>
              <a:rPr lang="zh-CN" altLang="en-US" sz="1000" b="1" dirty="0" smtClean="0">
                <a:solidFill>
                  <a:srgbClr val="595959"/>
                </a:solidFill>
                <a:latin typeface="微软雅黑" pitchFamily="34" charset="-122"/>
                <a:ea typeface="微软雅黑" pitchFamily="34" charset="-122"/>
              </a:rPr>
              <a:t>斯坦福大学的“基础工业训练中心”服务于全校各学科，认证与助教是开放运行的基本支撑。</a:t>
            </a:r>
            <a:endParaRPr lang="zh-CN" altLang="en-US" sz="1000" dirty="0">
              <a:solidFill>
                <a:srgbClr val="595959"/>
              </a:solidFill>
              <a:latin typeface="Calibri" pitchFamily="34" charset="0"/>
            </a:endParaRPr>
          </a:p>
        </p:txBody>
      </p:sp>
      <p:pic>
        <p:nvPicPr>
          <p:cNvPr id="4" name="Picture 3"/>
          <p:cNvPicPr>
            <a:picLocks noChangeAspect="1"/>
          </p:cNvPicPr>
          <p:nvPr/>
        </p:nvPicPr>
        <p:blipFill>
          <a:blip r:embed="rId20"/>
          <a:stretch>
            <a:fillRect/>
          </a:stretch>
        </p:blipFill>
        <p:spPr>
          <a:xfrm>
            <a:off x="5163517" y="5112343"/>
            <a:ext cx="1385888" cy="838307"/>
          </a:xfrm>
          <a:prstGeom prst="rect">
            <a:avLst/>
          </a:prstGeom>
        </p:spPr>
      </p:pic>
      <p:sp>
        <p:nvSpPr>
          <p:cNvPr id="94" name="Rectangle 54"/>
          <p:cNvSpPr>
            <a:spLocks noChangeArrowheads="1"/>
          </p:cNvSpPr>
          <p:nvPr/>
        </p:nvSpPr>
        <p:spPr bwMode="auto">
          <a:xfrm>
            <a:off x="5069854" y="5930870"/>
            <a:ext cx="1900237" cy="400110"/>
          </a:xfrm>
          <a:prstGeom prst="rect">
            <a:avLst/>
          </a:prstGeom>
          <a:noFill/>
          <a:ln w="9525">
            <a:noFill/>
            <a:miter lim="800000"/>
            <a:headEnd/>
            <a:tailEnd/>
          </a:ln>
        </p:spPr>
        <p:txBody>
          <a:bodyPr wrap="square">
            <a:spAutoFit/>
          </a:bodyPr>
          <a:lstStyle/>
          <a:p>
            <a:pPr defTabSz="914400"/>
            <a:r>
              <a:rPr lang="zh-CN" altLang="en-US" sz="1000" b="1" dirty="0" smtClean="0">
                <a:solidFill>
                  <a:srgbClr val="595959"/>
                </a:solidFill>
                <a:latin typeface="微软雅黑" pitchFamily="34" charset="-122"/>
                <a:ea typeface="微软雅黑" pitchFamily="34" charset="-122"/>
              </a:rPr>
              <a:t>伯克利大学的跨学科开放空间，提供课程与项目实践支持</a:t>
            </a:r>
            <a:endParaRPr lang="zh-CN" altLang="en-US" sz="1000" dirty="0">
              <a:solidFill>
                <a:srgbClr val="595959"/>
              </a:solidFill>
              <a:latin typeface="Calibri" pitchFamily="34" charset="0"/>
            </a:endParaRPr>
          </a:p>
        </p:txBody>
      </p:sp>
      <p:sp>
        <p:nvSpPr>
          <p:cNvPr id="96" name="矩形 132"/>
          <p:cNvSpPr/>
          <p:nvPr/>
        </p:nvSpPr>
        <p:spPr bwMode="auto">
          <a:xfrm>
            <a:off x="4939169" y="4970463"/>
            <a:ext cx="2024123" cy="1435100"/>
          </a:xfrm>
          <a:prstGeom prst="rect">
            <a:avLst/>
          </a:prstGeom>
          <a:noFill/>
          <a:ln>
            <a:solidFill>
              <a:srgbClr val="00B0F0"/>
            </a:solid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p:txBody>
          <a:bodyPr/>
          <a:lstStyle/>
          <a:p>
            <a:r>
              <a:rPr lang="zh-CN" altLang="en-US" dirty="0" smtClean="0">
                <a:latin typeface="微软雅黑" pitchFamily="34" charset="-122"/>
                <a:ea typeface="微软雅黑" pitchFamily="34" charset="-122"/>
              </a:rPr>
              <a:t>大学引入创客活动的挑战</a:t>
            </a:r>
          </a:p>
        </p:txBody>
      </p:sp>
      <p:sp>
        <p:nvSpPr>
          <p:cNvPr id="93186" name="Content Placeholder 2"/>
          <p:cNvSpPr>
            <a:spLocks noGrp="1"/>
          </p:cNvSpPr>
          <p:nvPr>
            <p:ph sz="half" idx="1"/>
          </p:nvPr>
        </p:nvSpPr>
        <p:spPr>
          <a:xfrm>
            <a:off x="566738" y="1700213"/>
            <a:ext cx="3924300" cy="4752975"/>
          </a:xfrm>
        </p:spPr>
        <p:txBody>
          <a:bodyPr/>
          <a:lstStyle/>
          <a:p>
            <a:pPr>
              <a:lnSpc>
                <a:spcPts val="3200"/>
              </a:lnSpc>
              <a:spcBef>
                <a:spcPct val="0"/>
              </a:spcBef>
            </a:pPr>
            <a:r>
              <a:rPr lang="zh-CN" altLang="en-US" sz="1800" b="1" u="sng" dirty="0" smtClean="0">
                <a:latin typeface="微软雅黑" pitchFamily="34" charset="-122"/>
                <a:ea typeface="微软雅黑" pitchFamily="34" charset="-122"/>
                <a:cs typeface="Heiti SC Light"/>
              </a:rPr>
              <a:t>制度建设</a:t>
            </a:r>
            <a:r>
              <a:rPr lang="zh-CN" altLang="en-US" sz="1800" dirty="0" smtClean="0">
                <a:latin typeface="微软雅黑" pitchFamily="34" charset="-122"/>
                <a:ea typeface="微软雅黑" pitchFamily="34" charset="-122"/>
                <a:cs typeface="Heiti SC Light"/>
              </a:rPr>
              <a:t>：自发性的活动</a:t>
            </a:r>
            <a:endParaRPr lang="en-US" altLang="zh-CN" sz="1800" dirty="0" smtClean="0">
              <a:latin typeface="微软雅黑" pitchFamily="34" charset="-122"/>
              <a:ea typeface="微软雅黑" pitchFamily="34" charset="-122"/>
              <a:cs typeface="Heiti SC Light"/>
            </a:endParaRPr>
          </a:p>
          <a:p>
            <a:pPr>
              <a:lnSpc>
                <a:spcPts val="3200"/>
              </a:lnSpc>
              <a:spcBef>
                <a:spcPct val="0"/>
              </a:spcBef>
            </a:pPr>
            <a:r>
              <a:rPr lang="zh-CN" altLang="en-US" sz="1800" b="1" u="sng" dirty="0" smtClean="0">
                <a:latin typeface="微软雅黑" pitchFamily="34" charset="-122"/>
                <a:ea typeface="微软雅黑" pitchFamily="34" charset="-122"/>
                <a:cs typeface="Heiti SC Light"/>
              </a:rPr>
              <a:t>参与机制</a:t>
            </a:r>
            <a:r>
              <a:rPr lang="zh-CN" altLang="en-US" sz="1800" dirty="0" smtClean="0">
                <a:latin typeface="微软雅黑" pitchFamily="34" charset="-122"/>
                <a:ea typeface="微软雅黑" pitchFamily="34" charset="-122"/>
                <a:cs typeface="Heiti SC Light"/>
              </a:rPr>
              <a:t>：仅凭教师和学生的热情参与</a:t>
            </a:r>
          </a:p>
          <a:p>
            <a:pPr>
              <a:lnSpc>
                <a:spcPts val="3200"/>
              </a:lnSpc>
              <a:spcBef>
                <a:spcPct val="0"/>
              </a:spcBef>
            </a:pPr>
            <a:r>
              <a:rPr lang="zh-CN" altLang="en-US" sz="1800" b="1" u="sng" dirty="0" smtClean="0">
                <a:latin typeface="微软雅黑" pitchFamily="34" charset="-122"/>
                <a:ea typeface="微软雅黑" pitchFamily="34" charset="-122"/>
                <a:cs typeface="Heiti SC Light"/>
              </a:rPr>
              <a:t>师资聚集</a:t>
            </a:r>
            <a:r>
              <a:rPr lang="zh-CN" altLang="en-US" sz="1800" dirty="0" smtClean="0">
                <a:latin typeface="微软雅黑" pitchFamily="34" charset="-122"/>
                <a:ea typeface="微软雅黑" pitchFamily="34" charset="-122"/>
                <a:cs typeface="Heiti SC Light"/>
              </a:rPr>
              <a:t>：缺少广泛认知与保障机制</a:t>
            </a:r>
            <a:endParaRPr lang="en-US" altLang="zh-CN" sz="1800" dirty="0" smtClean="0">
              <a:latin typeface="微软雅黑" pitchFamily="34" charset="-122"/>
              <a:ea typeface="微软雅黑" pitchFamily="34" charset="-122"/>
              <a:cs typeface="Heiti SC Light"/>
            </a:endParaRPr>
          </a:p>
          <a:p>
            <a:pPr>
              <a:lnSpc>
                <a:spcPts val="3200"/>
              </a:lnSpc>
              <a:spcBef>
                <a:spcPct val="0"/>
              </a:spcBef>
            </a:pPr>
            <a:r>
              <a:rPr lang="zh-CN" altLang="en-US" sz="1800" b="1" u="sng" dirty="0" smtClean="0">
                <a:latin typeface="微软雅黑" pitchFamily="34" charset="-122"/>
                <a:ea typeface="微软雅黑" pitchFamily="34" charset="-122"/>
                <a:cs typeface="Heiti SC Light"/>
              </a:rPr>
              <a:t>开放广度</a:t>
            </a:r>
            <a:r>
              <a:rPr lang="zh-CN" altLang="en-US" sz="1800" dirty="0" smtClean="0">
                <a:latin typeface="微软雅黑" pitchFamily="34" charset="-122"/>
                <a:ea typeface="微软雅黑" pitchFamily="34" charset="-122"/>
                <a:cs typeface="Heiti SC Light"/>
              </a:rPr>
              <a:t>：学科专业之间缺少跨专业交流</a:t>
            </a:r>
            <a:endParaRPr lang="en-US" altLang="zh-CN" sz="1800" dirty="0" smtClean="0">
              <a:latin typeface="微软雅黑" pitchFamily="34" charset="-122"/>
              <a:ea typeface="微软雅黑" pitchFamily="34" charset="-122"/>
              <a:cs typeface="Heiti SC Light"/>
            </a:endParaRPr>
          </a:p>
          <a:p>
            <a:pPr>
              <a:lnSpc>
                <a:spcPts val="3200"/>
              </a:lnSpc>
              <a:spcBef>
                <a:spcPct val="0"/>
              </a:spcBef>
            </a:pPr>
            <a:r>
              <a:rPr lang="zh-CN" altLang="en-US" sz="1800" b="1" u="sng" dirty="0" smtClean="0">
                <a:latin typeface="微软雅黑" pitchFamily="34" charset="-122"/>
                <a:ea typeface="微软雅黑" pitchFamily="34" charset="-122"/>
                <a:cs typeface="Heiti SC Light"/>
              </a:rPr>
              <a:t>评价体系</a:t>
            </a:r>
            <a:r>
              <a:rPr lang="zh-CN" altLang="en-US" sz="1800" dirty="0" smtClean="0">
                <a:latin typeface="微软雅黑" pitchFamily="34" charset="-122"/>
                <a:ea typeface="微软雅黑" pitchFamily="34" charset="-122"/>
                <a:cs typeface="Heiti SC Light"/>
              </a:rPr>
              <a:t>：与现行教学科研评价体系不相容</a:t>
            </a:r>
            <a:endParaRPr lang="en-US" altLang="zh-CN" sz="1800" dirty="0" smtClean="0">
              <a:latin typeface="微软雅黑" pitchFamily="34" charset="-122"/>
              <a:ea typeface="微软雅黑" pitchFamily="34" charset="-122"/>
              <a:cs typeface="Heiti SC Light"/>
            </a:endParaRPr>
          </a:p>
          <a:p>
            <a:pPr>
              <a:lnSpc>
                <a:spcPts val="3200"/>
              </a:lnSpc>
              <a:spcBef>
                <a:spcPct val="0"/>
              </a:spcBef>
            </a:pPr>
            <a:r>
              <a:rPr lang="zh-CN" altLang="en-US" sz="1800" b="1" u="sng" dirty="0" smtClean="0">
                <a:latin typeface="微软雅黑" pitchFamily="34" charset="-122"/>
                <a:ea typeface="微软雅黑" pitchFamily="34" charset="-122"/>
                <a:cs typeface="Heiti SC Light"/>
              </a:rPr>
              <a:t>经费支持</a:t>
            </a:r>
            <a:r>
              <a:rPr lang="zh-CN" altLang="en-US" sz="1800" dirty="0" smtClean="0">
                <a:latin typeface="微软雅黑" pitchFamily="34" charset="-122"/>
                <a:ea typeface="微软雅黑" pitchFamily="34" charset="-122"/>
                <a:cs typeface="Heiti SC Light"/>
              </a:rPr>
              <a:t>：空间、课程、软硬件预算普遍不足</a:t>
            </a:r>
            <a:endParaRPr lang="en-US" altLang="zh-CN" sz="1800" dirty="0" smtClean="0">
              <a:latin typeface="微软雅黑" pitchFamily="34" charset="-122"/>
              <a:ea typeface="微软雅黑" pitchFamily="34" charset="-122"/>
              <a:cs typeface="Heiti SC Light"/>
            </a:endParaRPr>
          </a:p>
        </p:txBody>
      </p:sp>
      <p:sp>
        <p:nvSpPr>
          <p:cNvPr id="93187" name="Content Placeholder 1"/>
          <p:cNvSpPr>
            <a:spLocks noGrp="1"/>
          </p:cNvSpPr>
          <p:nvPr>
            <p:ph sz="half" idx="2"/>
          </p:nvPr>
        </p:nvSpPr>
        <p:spPr>
          <a:xfrm>
            <a:off x="4643438" y="1700213"/>
            <a:ext cx="4368800" cy="4752975"/>
          </a:xfrm>
        </p:spPr>
        <p:txBody>
          <a:bodyPr/>
          <a:lstStyle/>
          <a:p>
            <a:pPr>
              <a:lnSpc>
                <a:spcPts val="3200"/>
              </a:lnSpc>
            </a:pPr>
            <a:r>
              <a:rPr lang="zh-CN" altLang="en-US" sz="1800" b="1" u="sng" dirty="0" smtClean="0">
                <a:latin typeface="微软雅黑" pitchFamily="34" charset="-122"/>
                <a:ea typeface="微软雅黑" pitchFamily="34" charset="-122"/>
              </a:rPr>
              <a:t>创造性</a:t>
            </a:r>
            <a:r>
              <a:rPr lang="zh-CN" altLang="en-US" sz="1800" dirty="0" smtClean="0">
                <a:latin typeface="微软雅黑" pitchFamily="34" charset="-122"/>
                <a:ea typeface="微软雅黑" pitchFamily="34" charset="-122"/>
              </a:rPr>
              <a:t>：信息来源与协作平台</a:t>
            </a:r>
          </a:p>
          <a:p>
            <a:pPr>
              <a:lnSpc>
                <a:spcPts val="3200"/>
              </a:lnSpc>
            </a:pPr>
            <a:r>
              <a:rPr lang="zh-CN" altLang="en-US" sz="1800" b="1" u="sng" dirty="0" smtClean="0">
                <a:latin typeface="微软雅黑" pitchFamily="34" charset="-122"/>
                <a:ea typeface="微软雅黑" pitchFamily="34" charset="-122"/>
              </a:rPr>
              <a:t>学生自主</a:t>
            </a:r>
            <a:r>
              <a:rPr lang="zh-CN" altLang="en-US" sz="1800" dirty="0" smtClean="0">
                <a:latin typeface="微软雅黑" pitchFamily="34" charset="-122"/>
                <a:ea typeface="微软雅黑" pitchFamily="34" charset="-122"/>
              </a:rPr>
              <a:t>：学生社团、自我教学</a:t>
            </a:r>
          </a:p>
          <a:p>
            <a:pPr>
              <a:lnSpc>
                <a:spcPts val="3200"/>
              </a:lnSpc>
            </a:pPr>
            <a:r>
              <a:rPr lang="zh-CN" altLang="en-US" sz="1800" b="1" u="sng" dirty="0" smtClean="0">
                <a:latin typeface="微软雅黑" pitchFamily="34" charset="-122"/>
                <a:ea typeface="微软雅黑" pitchFamily="34" charset="-122"/>
              </a:rPr>
              <a:t>人员（</a:t>
            </a:r>
            <a:r>
              <a:rPr lang="en-US" altLang="zh-CN" sz="1800" b="1" u="sng" dirty="0" smtClean="0">
                <a:latin typeface="微软雅黑" pitchFamily="34" charset="-122"/>
                <a:ea typeface="微软雅黑" pitchFamily="34" charset="-122"/>
              </a:rPr>
              <a:t>1.</a:t>
            </a:r>
            <a:r>
              <a:rPr lang="zh-CN" altLang="en-US" sz="1800" b="1" u="sng" dirty="0" smtClean="0">
                <a:latin typeface="微软雅黑" pitchFamily="34" charset="-122"/>
                <a:ea typeface="微软雅黑" pitchFamily="34" charset="-122"/>
              </a:rPr>
              <a:t>学生</a:t>
            </a:r>
            <a:r>
              <a:rPr lang="en-US" altLang="zh-CN" sz="1800" b="1" u="sng" dirty="0" smtClean="0">
                <a:latin typeface="微软雅黑" pitchFamily="34" charset="-122"/>
                <a:ea typeface="微软雅黑" pitchFamily="34" charset="-122"/>
              </a:rPr>
              <a:t> 2.</a:t>
            </a:r>
            <a:r>
              <a:rPr lang="zh-CN" altLang="en-US" sz="1800" b="1" u="sng" dirty="0" smtClean="0">
                <a:latin typeface="微软雅黑" pitchFamily="34" charset="-122"/>
                <a:ea typeface="微软雅黑" pitchFamily="34" charset="-122"/>
              </a:rPr>
              <a:t>教师）选拔方式</a:t>
            </a:r>
            <a:r>
              <a:rPr lang="zh-CN" altLang="en-US" sz="1800" dirty="0" smtClean="0">
                <a:latin typeface="微软雅黑" pitchFamily="34" charset="-122"/>
                <a:ea typeface="微软雅黑" pitchFamily="34" charset="-122"/>
              </a:rPr>
              <a:t>：</a:t>
            </a:r>
            <a:endParaRPr lang="en-US" altLang="zh-CN" sz="1800" dirty="0" smtClean="0">
              <a:latin typeface="微软雅黑" pitchFamily="34" charset="-122"/>
              <a:ea typeface="微软雅黑" pitchFamily="34" charset="-122"/>
            </a:endParaRPr>
          </a:p>
          <a:p>
            <a:pPr>
              <a:lnSpc>
                <a:spcPts val="3200"/>
              </a:lnSpc>
              <a:buFont typeface="Wingdings" pitchFamily="2" charset="2"/>
              <a:buNone/>
            </a:pPr>
            <a:r>
              <a:rPr lang="zh-CN" altLang="en-US" sz="1800" dirty="0" smtClean="0">
                <a:latin typeface="微软雅黑" pitchFamily="34" charset="-122"/>
                <a:ea typeface="微软雅黑" pitchFamily="34" charset="-122"/>
              </a:rPr>
              <a:t>驻校创客项目、跨学科人才交流</a:t>
            </a:r>
          </a:p>
          <a:p>
            <a:pPr>
              <a:lnSpc>
                <a:spcPts val="3200"/>
              </a:lnSpc>
            </a:pPr>
            <a:r>
              <a:rPr lang="zh-CN" altLang="en-US" sz="1800" b="1" u="sng" dirty="0" smtClean="0">
                <a:latin typeface="微软雅黑" pitchFamily="34" charset="-122"/>
                <a:ea typeface="微软雅黑" pitchFamily="34" charset="-122"/>
              </a:rPr>
              <a:t>学校开放性</a:t>
            </a:r>
            <a:r>
              <a:rPr lang="zh-CN" altLang="en-US" sz="1800" dirty="0" smtClean="0">
                <a:latin typeface="微软雅黑" pitchFamily="34" charset="-122"/>
                <a:ea typeface="微软雅黑" pitchFamily="34" charset="-122"/>
              </a:rPr>
              <a:t>：跨学科合作教学项目</a:t>
            </a:r>
          </a:p>
          <a:p>
            <a:pPr>
              <a:lnSpc>
                <a:spcPts val="3200"/>
              </a:lnSpc>
            </a:pPr>
            <a:r>
              <a:rPr lang="zh-CN" altLang="en-US" sz="1800" b="1" u="sng" dirty="0" smtClean="0">
                <a:latin typeface="微软雅黑" pitchFamily="34" charset="-122"/>
                <a:ea typeface="微软雅黑" pitchFamily="34" charset="-122"/>
              </a:rPr>
              <a:t>评价机制多样性</a:t>
            </a:r>
            <a:r>
              <a:rPr lang="zh-CN" altLang="en-US" sz="1800" dirty="0" smtClean="0">
                <a:latin typeface="微软雅黑" pitchFamily="34" charset="-122"/>
                <a:ea typeface="微软雅黑" pitchFamily="34" charset="-122"/>
              </a:rPr>
              <a:t>：结果导向</a:t>
            </a:r>
          </a:p>
          <a:p>
            <a:pPr>
              <a:lnSpc>
                <a:spcPts val="3200"/>
              </a:lnSpc>
            </a:pPr>
            <a:r>
              <a:rPr lang="zh-CN" altLang="en-US" sz="1800" b="1" u="sng" dirty="0" smtClean="0">
                <a:latin typeface="微软雅黑" pitchFamily="34" charset="-122"/>
                <a:ea typeface="微软雅黑" pitchFamily="34" charset="-122"/>
              </a:rPr>
              <a:t>教学模式灵活性</a:t>
            </a:r>
            <a:r>
              <a:rPr lang="zh-CN" altLang="en-US" sz="1800" dirty="0" smtClean="0">
                <a:latin typeface="微软雅黑" pitchFamily="34" charset="-122"/>
                <a:ea typeface="微软雅黑" pitchFamily="34" charset="-122"/>
              </a:rPr>
              <a:t>：培训、活动、课程、竞赛、项目等</a:t>
            </a:r>
            <a:endParaRPr lang="en-US" altLang="zh-CN" sz="1800" dirty="0" smtClean="0">
              <a:latin typeface="微软雅黑" pitchFamily="34" charset="-122"/>
              <a:ea typeface="微软雅黑" pitchFamily="34" charset="-122"/>
            </a:endParaRPr>
          </a:p>
        </p:txBody>
      </p:sp>
      <p:sp>
        <p:nvSpPr>
          <p:cNvPr id="93188" name="TextBox 4"/>
          <p:cNvSpPr txBox="1">
            <a:spLocks noChangeArrowheads="1"/>
          </p:cNvSpPr>
          <p:nvPr/>
        </p:nvSpPr>
        <p:spPr bwMode="auto">
          <a:xfrm>
            <a:off x="1214438" y="1187450"/>
            <a:ext cx="2032000" cy="368300"/>
          </a:xfrm>
          <a:prstGeom prst="rect">
            <a:avLst/>
          </a:prstGeom>
          <a:noFill/>
          <a:ln w="9525">
            <a:noFill/>
            <a:miter lim="800000"/>
            <a:headEnd/>
            <a:tailEnd/>
          </a:ln>
        </p:spPr>
        <p:txBody>
          <a:bodyPr wrap="none">
            <a:spAutoFit/>
          </a:bodyPr>
          <a:lstStyle/>
          <a:p>
            <a:r>
              <a:rPr lang="zh-CN" altLang="en-US" b="1" dirty="0">
                <a:latin typeface="微软雅黑" pitchFamily="34" charset="-122"/>
                <a:ea typeface="微软雅黑" pitchFamily="34" charset="-122"/>
              </a:rPr>
              <a:t>当前创客活动现象</a:t>
            </a:r>
          </a:p>
        </p:txBody>
      </p:sp>
      <p:sp>
        <p:nvSpPr>
          <p:cNvPr id="93189" name="TextBox 7"/>
          <p:cNvSpPr txBox="1">
            <a:spLocks noChangeArrowheads="1"/>
          </p:cNvSpPr>
          <p:nvPr/>
        </p:nvSpPr>
        <p:spPr bwMode="auto">
          <a:xfrm>
            <a:off x="6042025" y="1187450"/>
            <a:ext cx="1098550" cy="366713"/>
          </a:xfrm>
          <a:prstGeom prst="rect">
            <a:avLst/>
          </a:prstGeom>
          <a:noFill/>
          <a:ln w="9525">
            <a:noFill/>
            <a:miter lim="800000"/>
            <a:headEnd/>
            <a:tailEnd/>
          </a:ln>
        </p:spPr>
        <p:txBody>
          <a:bodyPr wrap="none">
            <a:spAutoFit/>
          </a:bodyPr>
          <a:lstStyle/>
          <a:p>
            <a:r>
              <a:rPr lang="zh-CN" altLang="en-US" b="1">
                <a:latin typeface="微软雅黑" pitchFamily="34" charset="-122"/>
                <a:ea typeface="微软雅黑" pitchFamily="34" charset="-122"/>
              </a:rPr>
              <a:t>应对机制</a:t>
            </a:r>
          </a:p>
        </p:txBody>
      </p:sp>
      <p:sp>
        <p:nvSpPr>
          <p:cNvPr id="93190" name="Slide Number Placeholder 2"/>
          <p:cNvSpPr>
            <a:spLocks noGrp="1"/>
          </p:cNvSpPr>
          <p:nvPr>
            <p:ph type="sldNum" sz="quarter" idx="12"/>
          </p:nvPr>
        </p:nvSpPr>
        <p:spPr/>
        <p:txBody>
          <a:bodyPr/>
          <a:lstStyle/>
          <a:p>
            <a:pPr fontAlgn="base">
              <a:spcBef>
                <a:spcPct val="0"/>
              </a:spcBef>
              <a:spcAft>
                <a:spcPct val="0"/>
              </a:spcAft>
              <a:defRPr/>
            </a:pPr>
            <a:fld id="{D3E4FAB3-4ED5-4595-8384-D80426357935}" type="slidenum">
              <a:rPr lang="en-US" altLang="zh-CN" smtClean="0"/>
              <a:pPr fontAlgn="base">
                <a:spcBef>
                  <a:spcPct val="0"/>
                </a:spcBef>
                <a:spcAft>
                  <a:spcPct val="0"/>
                </a:spcAft>
                <a:defRPr/>
              </a:pPr>
              <a:t>5</a:t>
            </a:fld>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Content Placeholder 4"/>
          <p:cNvSpPr>
            <a:spLocks noGrp="1"/>
          </p:cNvSpPr>
          <p:nvPr>
            <p:ph idx="1"/>
          </p:nvPr>
        </p:nvSpPr>
        <p:spPr>
          <a:xfrm>
            <a:off x="1239838" y="1484313"/>
            <a:ext cx="6664325" cy="4752975"/>
          </a:xfrm>
        </p:spPr>
        <p:txBody>
          <a:bodyPr/>
          <a:lstStyle/>
          <a:p>
            <a:pPr>
              <a:buFont typeface="Wingdings" pitchFamily="2" charset="2"/>
              <a:buNone/>
            </a:pPr>
            <a:endParaRPr lang="en-US" altLang="zh-CN" dirty="0" smtClean="0">
              <a:latin typeface="微软雅黑" pitchFamily="34" charset="-122"/>
              <a:ea typeface="微软雅黑" pitchFamily="34" charset="-122"/>
            </a:endParaRPr>
          </a:p>
          <a:p>
            <a:pPr>
              <a:buFont typeface="Wingdings" pitchFamily="2" charset="2"/>
              <a:buNone/>
            </a:pPr>
            <a:r>
              <a:rPr lang="zh-CN" altLang="zh-CN" dirty="0" smtClean="0">
                <a:latin typeface="微软雅黑" pitchFamily="34" charset="-122"/>
                <a:ea typeface="微软雅黑" pitchFamily="34" charset="-122"/>
              </a:rPr>
              <a:t>教授引领制</a:t>
            </a:r>
            <a:r>
              <a:rPr lang="en-US" altLang="zh-CN" dirty="0" smtClean="0">
                <a:latin typeface="微软雅黑" pitchFamily="34" charset="-122"/>
                <a:ea typeface="微软雅黑" pitchFamily="34" charset="-122"/>
              </a:rPr>
              <a:t>	VS		</a:t>
            </a:r>
            <a:r>
              <a:rPr lang="zh-CN" altLang="zh-CN" dirty="0" smtClean="0">
                <a:latin typeface="微软雅黑" pitchFamily="34" charset="-122"/>
                <a:ea typeface="微软雅黑" pitchFamily="34" charset="-122"/>
              </a:rPr>
              <a:t>群体激发制</a:t>
            </a:r>
            <a:endParaRPr lang="en-US" altLang="zh-CN" dirty="0" smtClean="0">
              <a:latin typeface="微软雅黑" pitchFamily="34" charset="-122"/>
              <a:ea typeface="微软雅黑" pitchFamily="34" charset="-122"/>
            </a:endParaRPr>
          </a:p>
          <a:p>
            <a:pPr>
              <a:buFont typeface="Wingdings" pitchFamily="2" charset="2"/>
              <a:buNone/>
            </a:pPr>
            <a:endParaRPr lang="en-US" altLang="zh-CN" dirty="0" smtClean="0">
              <a:latin typeface="微软雅黑" pitchFamily="34" charset="-122"/>
              <a:ea typeface="微软雅黑" pitchFamily="34" charset="-122"/>
            </a:endParaRPr>
          </a:p>
          <a:p>
            <a:pPr>
              <a:buFont typeface="Wingdings" pitchFamily="2" charset="2"/>
              <a:buNone/>
            </a:pPr>
            <a:r>
              <a:rPr lang="zh-CN" altLang="zh-CN" dirty="0" smtClean="0">
                <a:latin typeface="微软雅黑" pitchFamily="34" charset="-122"/>
                <a:ea typeface="微软雅黑" pitchFamily="34" charset="-122"/>
              </a:rPr>
              <a:t>学科建制</a:t>
            </a:r>
            <a:r>
              <a:rPr lang="en-US" altLang="zh-CN" dirty="0" smtClean="0">
                <a:latin typeface="微软雅黑" pitchFamily="34" charset="-122"/>
                <a:ea typeface="微软雅黑" pitchFamily="34" charset="-122"/>
              </a:rPr>
              <a:t>		VS		</a:t>
            </a:r>
            <a:r>
              <a:rPr lang="zh-CN" altLang="en-US" dirty="0" smtClean="0">
                <a:latin typeface="微软雅黑" pitchFamily="34" charset="-122"/>
                <a:ea typeface="微软雅黑" pitchFamily="34" charset="-122"/>
              </a:rPr>
              <a:t>项目</a:t>
            </a:r>
            <a:r>
              <a:rPr lang="zh-CN" altLang="zh-CN" dirty="0" smtClean="0">
                <a:latin typeface="微软雅黑" pitchFamily="34" charset="-122"/>
                <a:ea typeface="微软雅黑" pitchFamily="34" charset="-122"/>
              </a:rPr>
              <a:t>建制</a:t>
            </a:r>
            <a:endParaRPr lang="en-US" altLang="zh-CN" dirty="0" smtClean="0">
              <a:latin typeface="微软雅黑" pitchFamily="34" charset="-122"/>
              <a:ea typeface="微软雅黑" pitchFamily="34" charset="-122"/>
            </a:endParaRPr>
          </a:p>
          <a:p>
            <a:pPr>
              <a:buFont typeface="Wingdings" pitchFamily="2" charset="2"/>
              <a:buNone/>
            </a:pPr>
            <a:endParaRPr lang="en-US" altLang="zh-CN" dirty="0" smtClean="0">
              <a:latin typeface="微软雅黑" pitchFamily="34" charset="-122"/>
              <a:ea typeface="微软雅黑" pitchFamily="34" charset="-122"/>
            </a:endParaRPr>
          </a:p>
          <a:p>
            <a:pPr>
              <a:buFont typeface="Wingdings" pitchFamily="2" charset="2"/>
              <a:buNone/>
            </a:pPr>
            <a:r>
              <a:rPr lang="zh-CN" altLang="zh-CN" dirty="0" smtClean="0">
                <a:latin typeface="微软雅黑" pitchFamily="34" charset="-122"/>
                <a:ea typeface="微软雅黑" pitchFamily="34" charset="-122"/>
              </a:rPr>
              <a:t>个人培养</a:t>
            </a:r>
            <a:r>
              <a:rPr lang="en-US" altLang="zh-CN" dirty="0" smtClean="0">
                <a:latin typeface="微软雅黑" pitchFamily="34" charset="-122"/>
                <a:ea typeface="微软雅黑" pitchFamily="34" charset="-122"/>
              </a:rPr>
              <a:t>		VS		</a:t>
            </a:r>
            <a:r>
              <a:rPr lang="zh-CN" altLang="zh-CN" dirty="0" smtClean="0">
                <a:latin typeface="微软雅黑" pitchFamily="34" charset="-122"/>
                <a:ea typeface="微软雅黑" pitchFamily="34" charset="-122"/>
              </a:rPr>
              <a:t>团队培养</a:t>
            </a:r>
          </a:p>
        </p:txBody>
      </p:sp>
      <p:sp>
        <p:nvSpPr>
          <p:cNvPr id="8" name="Title 1"/>
          <p:cNvSpPr txBox="1">
            <a:spLocks/>
          </p:cNvSpPr>
          <p:nvPr/>
        </p:nvSpPr>
        <p:spPr bwMode="auto">
          <a:xfrm>
            <a:off x="539750" y="260350"/>
            <a:ext cx="6337300" cy="538163"/>
          </a:xfrm>
          <a:prstGeom prst="rect">
            <a:avLst/>
          </a:prstGeom>
          <a:noFill/>
          <a:ln w="9525">
            <a:noFill/>
            <a:miter lim="800000"/>
            <a:headEnd/>
            <a:tailEnd/>
          </a:ln>
          <a:extLst/>
        </p:spPr>
        <p:txBody>
          <a:bodyPr anchor="b">
            <a:normAutofit/>
          </a:bodyPr>
          <a:lstStyle>
            <a:lvl1pPr algn="l" rtl="0" eaLnBrk="0" fontAlgn="base" hangingPunct="0">
              <a:spcBef>
                <a:spcPct val="0"/>
              </a:spcBef>
              <a:spcAft>
                <a:spcPct val="0"/>
              </a:spcAft>
              <a:defRPr sz="2800">
                <a:solidFill>
                  <a:srgbClr val="CC3399"/>
                </a:solidFill>
                <a:latin typeface="+mj-lt"/>
                <a:ea typeface="+mj-ea"/>
                <a:cs typeface="+mj-cs"/>
              </a:defRPr>
            </a:lvl1pPr>
            <a:lvl2pPr algn="l" rtl="0" eaLnBrk="0" fontAlgn="base" hangingPunct="0">
              <a:spcBef>
                <a:spcPct val="0"/>
              </a:spcBef>
              <a:spcAft>
                <a:spcPct val="0"/>
              </a:spcAft>
              <a:defRPr sz="2800">
                <a:solidFill>
                  <a:srgbClr val="CC3399"/>
                </a:solidFill>
                <a:latin typeface="Verdana" pitchFamily="34" charset="0"/>
                <a:ea typeface="黑体" pitchFamily="2" charset="-122"/>
              </a:defRPr>
            </a:lvl2pPr>
            <a:lvl3pPr algn="l" rtl="0" eaLnBrk="0" fontAlgn="base" hangingPunct="0">
              <a:spcBef>
                <a:spcPct val="0"/>
              </a:spcBef>
              <a:spcAft>
                <a:spcPct val="0"/>
              </a:spcAft>
              <a:defRPr sz="2800">
                <a:solidFill>
                  <a:srgbClr val="CC3399"/>
                </a:solidFill>
                <a:latin typeface="Verdana" pitchFamily="34" charset="0"/>
                <a:ea typeface="黑体" pitchFamily="2" charset="-122"/>
              </a:defRPr>
            </a:lvl3pPr>
            <a:lvl4pPr algn="l" rtl="0" eaLnBrk="0" fontAlgn="base" hangingPunct="0">
              <a:spcBef>
                <a:spcPct val="0"/>
              </a:spcBef>
              <a:spcAft>
                <a:spcPct val="0"/>
              </a:spcAft>
              <a:defRPr sz="2800">
                <a:solidFill>
                  <a:srgbClr val="CC3399"/>
                </a:solidFill>
                <a:latin typeface="Verdana" pitchFamily="34" charset="0"/>
                <a:ea typeface="黑体" pitchFamily="2" charset="-122"/>
              </a:defRPr>
            </a:lvl4pPr>
            <a:lvl5pPr algn="l" rtl="0" eaLnBrk="0" fontAlgn="base" hangingPunct="0">
              <a:spcBef>
                <a:spcPct val="0"/>
              </a:spcBef>
              <a:spcAft>
                <a:spcPct val="0"/>
              </a:spcAft>
              <a:defRPr sz="2800">
                <a:solidFill>
                  <a:srgbClr val="CC3399"/>
                </a:solidFill>
                <a:latin typeface="Verdana" pitchFamily="34" charset="0"/>
                <a:ea typeface="黑体" pitchFamily="2" charset="-122"/>
              </a:defRPr>
            </a:lvl5pPr>
            <a:lvl6pPr marL="457200" algn="l" rtl="0" fontAlgn="base">
              <a:spcBef>
                <a:spcPct val="0"/>
              </a:spcBef>
              <a:spcAft>
                <a:spcPct val="0"/>
              </a:spcAft>
              <a:defRPr sz="2800">
                <a:solidFill>
                  <a:srgbClr val="CC3399"/>
                </a:solidFill>
                <a:latin typeface="Verdana" pitchFamily="34" charset="0"/>
                <a:ea typeface="黑体" pitchFamily="2" charset="-122"/>
              </a:defRPr>
            </a:lvl6pPr>
            <a:lvl7pPr marL="914400" algn="l" rtl="0" fontAlgn="base">
              <a:spcBef>
                <a:spcPct val="0"/>
              </a:spcBef>
              <a:spcAft>
                <a:spcPct val="0"/>
              </a:spcAft>
              <a:defRPr sz="2800">
                <a:solidFill>
                  <a:srgbClr val="CC3399"/>
                </a:solidFill>
                <a:latin typeface="Verdana" pitchFamily="34" charset="0"/>
                <a:ea typeface="黑体" pitchFamily="2" charset="-122"/>
              </a:defRPr>
            </a:lvl7pPr>
            <a:lvl8pPr marL="1371600" algn="l" rtl="0" fontAlgn="base">
              <a:spcBef>
                <a:spcPct val="0"/>
              </a:spcBef>
              <a:spcAft>
                <a:spcPct val="0"/>
              </a:spcAft>
              <a:defRPr sz="2800">
                <a:solidFill>
                  <a:srgbClr val="CC3399"/>
                </a:solidFill>
                <a:latin typeface="Verdana" pitchFamily="34" charset="0"/>
                <a:ea typeface="黑体" pitchFamily="2" charset="-122"/>
              </a:defRPr>
            </a:lvl8pPr>
            <a:lvl9pPr marL="1828800" algn="l" rtl="0" fontAlgn="base">
              <a:spcBef>
                <a:spcPct val="0"/>
              </a:spcBef>
              <a:spcAft>
                <a:spcPct val="0"/>
              </a:spcAft>
              <a:defRPr sz="2800">
                <a:solidFill>
                  <a:srgbClr val="CC3399"/>
                </a:solidFill>
                <a:latin typeface="Verdana" pitchFamily="34" charset="0"/>
                <a:ea typeface="黑体" pitchFamily="2" charset="-122"/>
              </a:defRPr>
            </a:lvl9pPr>
          </a:lstStyle>
          <a:p>
            <a:pPr defTabSz="914400">
              <a:defRPr/>
            </a:pPr>
            <a:r>
              <a:rPr lang="zh-CN" altLang="en-US" kern="0" dirty="0" smtClean="0">
                <a:latin typeface="微软雅黑" panose="020B0503020204020204" pitchFamily="34" charset="-122"/>
                <a:ea typeface="微软雅黑" panose="020B0503020204020204" pitchFamily="34" charset="-122"/>
              </a:rPr>
              <a:t>三创生态基本特征的转变</a:t>
            </a:r>
            <a:endParaRPr lang="zh-CN" altLang="en-US" kern="0" dirty="0">
              <a:latin typeface="微软雅黑" panose="020B0503020204020204" pitchFamily="34" charset="-122"/>
              <a:ea typeface="微软雅黑" panose="020B0503020204020204" pitchFamily="34" charset="-122"/>
            </a:endParaRPr>
          </a:p>
        </p:txBody>
      </p:sp>
      <p:sp>
        <p:nvSpPr>
          <p:cNvPr id="95235" name="Slide Number Placeholder 1"/>
          <p:cNvSpPr>
            <a:spLocks noGrp="1"/>
          </p:cNvSpPr>
          <p:nvPr>
            <p:ph type="sldNum" sz="quarter" idx="12"/>
          </p:nvPr>
        </p:nvSpPr>
        <p:spPr/>
        <p:txBody>
          <a:bodyPr/>
          <a:lstStyle/>
          <a:p>
            <a:pPr fontAlgn="base">
              <a:spcBef>
                <a:spcPct val="0"/>
              </a:spcBef>
              <a:spcAft>
                <a:spcPct val="0"/>
              </a:spcAft>
              <a:defRPr/>
            </a:pPr>
            <a:fld id="{97F05599-530C-4E5A-8039-65A45A5507E5}" type="slidenum">
              <a:rPr lang="en-US" altLang="zh-CN" smtClean="0"/>
              <a:pPr fontAlgn="base">
                <a:spcBef>
                  <a:spcPct val="0"/>
                </a:spcBef>
                <a:spcAft>
                  <a:spcPct val="0"/>
                </a:spcAft>
                <a:defRPr/>
              </a:pPr>
              <a:t>6</a:t>
            </a:fld>
            <a:endParaRPr lang="en-US" altLang="zh-CN" smtClean="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zh-CN" altLang="en-US" dirty="0" smtClean="0">
                <a:latin typeface="微软雅黑" pitchFamily="34" charset="-122"/>
                <a:ea typeface="微软雅黑" pitchFamily="34" charset="-122"/>
              </a:rPr>
              <a:t>创客交叉融合空间运行机制导览</a:t>
            </a:r>
          </a:p>
        </p:txBody>
      </p:sp>
      <p:sp>
        <p:nvSpPr>
          <p:cNvPr id="68" name="Trapezoid 67"/>
          <p:cNvSpPr/>
          <p:nvPr/>
        </p:nvSpPr>
        <p:spPr bwMode="auto">
          <a:xfrm>
            <a:off x="144463" y="4583113"/>
            <a:ext cx="7845425" cy="1857375"/>
          </a:xfrm>
          <a:prstGeom prst="trapezoid">
            <a:avLst/>
          </a:prstGeom>
          <a:solidFill>
            <a:srgbClr val="4BACC6">
              <a:shade val="80000"/>
              <a:hueOff val="0"/>
              <a:satOff val="0"/>
              <a:lumOff val="35752"/>
              <a:alphaOff val="0"/>
            </a:srgbClr>
          </a:solidFill>
          <a:ln w="25400" cap="flat" cmpd="sng" algn="ctr">
            <a:solidFill>
              <a:sysClr val="window" lastClr="FFFFFF">
                <a:hueOff val="0"/>
                <a:satOff val="0"/>
                <a:lumOff val="0"/>
                <a:alphaOff val="0"/>
              </a:sysClr>
            </a:solidFill>
            <a:prstDash val="solid"/>
          </a:ln>
          <a:effectLst/>
        </p:spPr>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kern="0" dirty="0">
              <a:solidFill>
                <a:srgbClr val="439BB3"/>
              </a:solidFill>
              <a:latin typeface="微软雅黑" panose="020B0503020204020204" pitchFamily="34" charset="-122"/>
              <a:ea typeface="微软雅黑" panose="020B0503020204020204" pitchFamily="34" charset="-122"/>
            </a:endParaRPr>
          </a:p>
        </p:txBody>
      </p:sp>
      <p:sp>
        <p:nvSpPr>
          <p:cNvPr id="69" name="Rounded Rectangle 68"/>
          <p:cNvSpPr/>
          <p:nvPr/>
        </p:nvSpPr>
        <p:spPr bwMode="auto">
          <a:xfrm>
            <a:off x="827088" y="1771650"/>
            <a:ext cx="6480175" cy="2960688"/>
          </a:xfrm>
          <a:prstGeom prst="roundRect">
            <a:avLst>
              <a:gd name="adj" fmla="val 9756"/>
            </a:avLst>
          </a:prstGeom>
          <a:solidFill>
            <a:srgbClr val="E3F1F5"/>
          </a:solidFill>
          <a:ln w="76200" cap="flat" cmpd="sng" algn="ctr">
            <a:solidFill>
              <a:srgbClr val="1F497D">
                <a:lumMod val="60000"/>
                <a:lumOff val="40000"/>
              </a:srgbClr>
            </a:solidFill>
            <a:prstDash val="solid"/>
          </a:ln>
          <a:effectLst/>
        </p:spPr>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kern="0" dirty="0">
              <a:solidFill>
                <a:srgbClr val="439BB3"/>
              </a:solidFill>
              <a:latin typeface="微软雅黑" panose="020B0503020204020204" pitchFamily="34" charset="-122"/>
              <a:ea typeface="微软雅黑" panose="020B0503020204020204" pitchFamily="34" charset="-122"/>
            </a:endParaRPr>
          </a:p>
        </p:txBody>
      </p:sp>
      <p:sp>
        <p:nvSpPr>
          <p:cNvPr id="71" name="Chevron 70"/>
          <p:cNvSpPr/>
          <p:nvPr/>
        </p:nvSpPr>
        <p:spPr bwMode="auto">
          <a:xfrm rot="16200000">
            <a:off x="7185026" y="2617787"/>
            <a:ext cx="233362" cy="214313"/>
          </a:xfrm>
          <a:prstGeom prst="chevron">
            <a:avLst/>
          </a:prstGeom>
          <a:solidFill>
            <a:srgbClr val="1F497D">
              <a:lumMod val="60000"/>
              <a:lumOff val="40000"/>
            </a:srgbClr>
          </a:solidFill>
          <a:ln w="25400" cap="flat" cmpd="sng" algn="ctr">
            <a:noFill/>
            <a:prstDash val="solid"/>
          </a:ln>
          <a:effectLst/>
        </p:spPr>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kern="0" dirty="0">
              <a:solidFill>
                <a:srgbClr val="439BB3"/>
              </a:solidFill>
              <a:latin typeface="微软雅黑" panose="020B0503020204020204" pitchFamily="34" charset="-122"/>
              <a:ea typeface="微软雅黑" panose="020B0503020204020204" pitchFamily="34" charset="-122"/>
            </a:endParaRPr>
          </a:p>
        </p:txBody>
      </p:sp>
      <p:sp>
        <p:nvSpPr>
          <p:cNvPr id="72" name="标题 1"/>
          <p:cNvSpPr txBox="1">
            <a:spLocks/>
          </p:cNvSpPr>
          <p:nvPr/>
        </p:nvSpPr>
        <p:spPr>
          <a:xfrm>
            <a:off x="4763" y="1201738"/>
            <a:ext cx="1390650" cy="482600"/>
          </a:xfrm>
          <a:prstGeom prst="rect">
            <a:avLst/>
          </a:prstGeom>
        </p:spPr>
        <p:txBody>
          <a:bodyPr anchor="ctr"/>
          <a:lstStyle>
            <a:lvl1pPr algn="l" defTabSz="457200" rtl="0" eaLnBrk="1" latinLnBrk="0" hangingPunct="1">
              <a:spcBef>
                <a:spcPct val="0"/>
              </a:spcBef>
              <a:buNone/>
              <a:defRPr lang="zh-CN" altLang="en-US" sz="2400" b="1" kern="1200" spc="600" baseline="0" dirty="0">
                <a:solidFill>
                  <a:schemeClr val="tx1"/>
                </a:solidFill>
                <a:latin typeface="Century Gothic" pitchFamily="34" charset="0"/>
                <a:ea typeface="微软雅黑" pitchFamily="34" charset="-122"/>
                <a:cs typeface="+mj-cs"/>
              </a:defRPr>
            </a:lvl1pPr>
          </a:lstStyle>
          <a:p>
            <a:pPr fontAlgn="auto">
              <a:spcAft>
                <a:spcPts val="0"/>
              </a:spcAft>
              <a:defRPr/>
            </a:pPr>
            <a:r>
              <a:rPr sz="2000" b="0" spc="300" smtClean="0">
                <a:solidFill>
                  <a:srgbClr val="0070C0"/>
                </a:solidFill>
                <a:latin typeface="微软雅黑" panose="020B0503020204020204" pitchFamily="34" charset="-122"/>
              </a:rPr>
              <a:t>智慧社区</a:t>
            </a:r>
            <a:endParaRPr sz="2000" b="0" spc="300">
              <a:solidFill>
                <a:srgbClr val="0070C0"/>
              </a:solidFill>
              <a:latin typeface="微软雅黑" pitchFamily="34" charset="-122"/>
            </a:endParaRPr>
          </a:p>
        </p:txBody>
      </p:sp>
      <p:sp>
        <p:nvSpPr>
          <p:cNvPr id="73" name="标题 1"/>
          <p:cNvSpPr txBox="1">
            <a:spLocks/>
          </p:cNvSpPr>
          <p:nvPr/>
        </p:nvSpPr>
        <p:spPr>
          <a:xfrm>
            <a:off x="2647950" y="6010275"/>
            <a:ext cx="3354388" cy="484188"/>
          </a:xfrm>
          <a:prstGeom prst="rect">
            <a:avLst/>
          </a:prstGeom>
        </p:spPr>
        <p:txBody>
          <a:bodyPr anchor="ctr"/>
          <a:lstStyle>
            <a:lvl1pPr algn="l" defTabSz="457200" rtl="0" eaLnBrk="1" latinLnBrk="0" hangingPunct="1">
              <a:spcBef>
                <a:spcPct val="0"/>
              </a:spcBef>
              <a:buNone/>
              <a:defRPr lang="zh-CN" altLang="en-US" sz="2400" b="1" kern="1200" spc="600" baseline="0" dirty="0">
                <a:solidFill>
                  <a:schemeClr val="tx1"/>
                </a:solidFill>
                <a:latin typeface="Century Gothic" pitchFamily="34" charset="0"/>
                <a:ea typeface="微软雅黑" pitchFamily="34" charset="-122"/>
                <a:cs typeface="+mj-cs"/>
              </a:defRPr>
            </a:lvl1pPr>
          </a:lstStyle>
          <a:p>
            <a:pPr fontAlgn="auto">
              <a:spcAft>
                <a:spcPts val="0"/>
              </a:spcAft>
              <a:defRPr/>
            </a:pPr>
            <a:r>
              <a:rPr sz="2000" b="0" smtClean="0">
                <a:solidFill>
                  <a:srgbClr val="0070C0"/>
                </a:solidFill>
                <a:latin typeface="微软雅黑" panose="020B0503020204020204" pitchFamily="34" charset="-122"/>
              </a:rPr>
              <a:t>实体建设及保障梯队</a:t>
            </a:r>
            <a:endParaRPr sz="2000" b="0">
              <a:solidFill>
                <a:srgbClr val="0070C0"/>
              </a:solidFill>
              <a:latin typeface="微软雅黑" pitchFamily="34" charset="-122"/>
            </a:endParaRPr>
          </a:p>
        </p:txBody>
      </p:sp>
      <p:grpSp>
        <p:nvGrpSpPr>
          <p:cNvPr id="97287" name="Group 73"/>
          <p:cNvGrpSpPr>
            <a:grpSpLocks/>
          </p:cNvGrpSpPr>
          <p:nvPr/>
        </p:nvGrpSpPr>
        <p:grpSpPr bwMode="auto">
          <a:xfrm>
            <a:off x="1662936" y="2282822"/>
            <a:ext cx="1654939" cy="1068773"/>
            <a:chOff x="-782189" y="1606912"/>
            <a:chExt cx="2545877" cy="1258758"/>
          </a:xfrm>
        </p:grpSpPr>
        <p:sp>
          <p:nvSpPr>
            <p:cNvPr id="75" name="Rectangle 105"/>
            <p:cNvSpPr/>
            <p:nvPr/>
          </p:nvSpPr>
          <p:spPr>
            <a:xfrm>
              <a:off x="-770421" y="2051902"/>
              <a:ext cx="2520280" cy="383286"/>
            </a:xfrm>
            <a:prstGeom prst="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smtClean="0">
                  <a:solidFill>
                    <a:prstClr val="white"/>
                  </a:solidFill>
                  <a:latin typeface="微软雅黑" panose="020B0503020204020204" pitchFamily="34" charset="-122"/>
                  <a:ea typeface="微软雅黑" panose="020B0503020204020204" pitchFamily="34" charset="-122"/>
                </a:rPr>
                <a:t>协作运行委员会</a:t>
              </a: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76" name="Rectangle 105"/>
            <p:cNvSpPr/>
            <p:nvPr/>
          </p:nvSpPr>
          <p:spPr>
            <a:xfrm>
              <a:off x="-756592" y="1606912"/>
              <a:ext cx="2520280" cy="383287"/>
            </a:xfrm>
            <a:prstGeom prst="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smtClean="0">
                  <a:solidFill>
                    <a:prstClr val="white"/>
                  </a:solidFill>
                  <a:latin typeface="微软雅黑" panose="020B0503020204020204" pitchFamily="34" charset="-122"/>
                  <a:ea typeface="微软雅黑" panose="020B0503020204020204" pitchFamily="34" charset="-122"/>
                </a:rPr>
                <a:t>战略指导委员会</a:t>
              </a: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77" name="Rectangle 105"/>
            <p:cNvSpPr/>
            <p:nvPr/>
          </p:nvSpPr>
          <p:spPr>
            <a:xfrm>
              <a:off x="-782189" y="2482383"/>
              <a:ext cx="2520280" cy="383287"/>
            </a:xfrm>
            <a:prstGeom prst="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校外导师团</a:t>
              </a:r>
              <a:r>
                <a:rPr lang="en-US" altLang="zh-CN" sz="1200" kern="0" dirty="0">
                  <a:solidFill>
                    <a:prstClr val="white"/>
                  </a:solidFill>
                  <a:latin typeface="微软雅黑" panose="020B0503020204020204" pitchFamily="34" charset="-122"/>
                  <a:ea typeface="微软雅黑" panose="020B0503020204020204" pitchFamily="34" charset="-122"/>
                </a:rPr>
                <a:t>/</a:t>
              </a:r>
              <a:r>
                <a:rPr lang="zh-CN" altLang="en-US" sz="1200" kern="0" dirty="0">
                  <a:solidFill>
                    <a:prstClr val="white"/>
                  </a:solidFill>
                  <a:latin typeface="微软雅黑" panose="020B0503020204020204" pitchFamily="34" charset="-122"/>
                  <a:ea typeface="微软雅黑" panose="020B0503020204020204" pitchFamily="34" charset="-122"/>
                </a:rPr>
                <a:t>驻校创客</a:t>
              </a:r>
            </a:p>
          </p:txBody>
        </p:sp>
      </p:grpSp>
      <p:sp>
        <p:nvSpPr>
          <p:cNvPr id="78" name="Rounded Rectangle 77"/>
          <p:cNvSpPr/>
          <p:nvPr/>
        </p:nvSpPr>
        <p:spPr bwMode="auto">
          <a:xfrm>
            <a:off x="2411413" y="4576763"/>
            <a:ext cx="1490662" cy="293687"/>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数据安全管理工具</a:t>
            </a:r>
          </a:p>
        </p:txBody>
      </p:sp>
      <p:sp>
        <p:nvSpPr>
          <p:cNvPr id="79" name="Rounded Rectangle 78"/>
          <p:cNvSpPr/>
          <p:nvPr/>
        </p:nvSpPr>
        <p:spPr bwMode="auto">
          <a:xfrm>
            <a:off x="4113213" y="4576763"/>
            <a:ext cx="1200150" cy="293687"/>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过程记录工具</a:t>
            </a:r>
          </a:p>
        </p:txBody>
      </p:sp>
      <p:sp>
        <p:nvSpPr>
          <p:cNvPr id="80" name="Rounded Rectangle 79"/>
          <p:cNvSpPr/>
          <p:nvPr/>
        </p:nvSpPr>
        <p:spPr bwMode="auto">
          <a:xfrm>
            <a:off x="6834188" y="3632200"/>
            <a:ext cx="933450" cy="293688"/>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知识分享</a:t>
            </a:r>
          </a:p>
        </p:txBody>
      </p:sp>
      <p:sp>
        <p:nvSpPr>
          <p:cNvPr id="84" name="Rounded Rectangle 83"/>
          <p:cNvSpPr/>
          <p:nvPr/>
        </p:nvSpPr>
        <p:spPr bwMode="auto">
          <a:xfrm>
            <a:off x="6834188" y="4010025"/>
            <a:ext cx="933450" cy="293688"/>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评价体系</a:t>
            </a:r>
          </a:p>
        </p:txBody>
      </p:sp>
      <p:sp>
        <p:nvSpPr>
          <p:cNvPr id="87" name="Down Arrow 86"/>
          <p:cNvSpPr/>
          <p:nvPr/>
        </p:nvSpPr>
        <p:spPr>
          <a:xfrm rot="5400000">
            <a:off x="8084344" y="5093494"/>
            <a:ext cx="331787" cy="530225"/>
          </a:xfrm>
          <a:prstGeom prst="downArrow">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endParaRPr lang="en-US" kern="0">
              <a:solidFill>
                <a:prstClr val="white"/>
              </a:solidFill>
              <a:latin typeface="微软雅黑" panose="020B0503020204020204" pitchFamily="34" charset="-122"/>
              <a:ea typeface="微软雅黑" panose="020B0503020204020204" pitchFamily="34" charset="-122"/>
            </a:endParaRPr>
          </a:p>
        </p:txBody>
      </p:sp>
      <p:sp>
        <p:nvSpPr>
          <p:cNvPr id="88" name="Down Arrow 87"/>
          <p:cNvSpPr/>
          <p:nvPr/>
        </p:nvSpPr>
        <p:spPr>
          <a:xfrm rot="5400000">
            <a:off x="8084344" y="3553619"/>
            <a:ext cx="331787" cy="530225"/>
          </a:xfrm>
          <a:prstGeom prst="downArrow">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endParaRPr lang="en-US" kern="0">
              <a:solidFill>
                <a:prstClr val="white"/>
              </a:solidFill>
              <a:latin typeface="微软雅黑" panose="020B0503020204020204" pitchFamily="34" charset="-122"/>
              <a:ea typeface="微软雅黑" panose="020B0503020204020204" pitchFamily="34" charset="-122"/>
            </a:endParaRPr>
          </a:p>
        </p:txBody>
      </p:sp>
      <p:sp>
        <p:nvSpPr>
          <p:cNvPr id="97294" name="Rectangle 88"/>
          <p:cNvSpPr>
            <a:spLocks noChangeArrowheads="1"/>
          </p:cNvSpPr>
          <p:nvPr/>
        </p:nvSpPr>
        <p:spPr bwMode="auto">
          <a:xfrm>
            <a:off x="7951788" y="4041775"/>
            <a:ext cx="1120775" cy="461963"/>
          </a:xfrm>
          <a:prstGeom prst="rect">
            <a:avLst/>
          </a:prstGeom>
          <a:solidFill>
            <a:srgbClr val="FFFF00"/>
          </a:solidFill>
          <a:ln w="9525">
            <a:noFill/>
            <a:miter lim="800000"/>
            <a:headEnd/>
            <a:tailEnd/>
          </a:ln>
        </p:spPr>
        <p:txBody>
          <a:bodyPr wrap="none">
            <a:spAutoFit/>
          </a:bodyPr>
          <a:lstStyle/>
          <a:p>
            <a:r>
              <a:rPr lang="zh-CN" altLang="en-US" sz="1200" b="1" u="sng" dirty="0">
                <a:solidFill>
                  <a:srgbClr val="000000"/>
                </a:solidFill>
                <a:latin typeface="微软雅黑" pitchFamily="34" charset="-122"/>
                <a:ea typeface="微软雅黑" pitchFamily="34" charset="-122"/>
              </a:rPr>
              <a:t>活动运营经费</a:t>
            </a:r>
            <a:endParaRPr lang="en-US" altLang="zh-CN" sz="1200" b="1" u="sng" dirty="0">
              <a:solidFill>
                <a:srgbClr val="000000"/>
              </a:solidFill>
              <a:latin typeface="微软雅黑" pitchFamily="34" charset="-122"/>
              <a:ea typeface="微软雅黑" pitchFamily="34" charset="-122"/>
            </a:endParaRPr>
          </a:p>
          <a:p>
            <a:r>
              <a:rPr lang="en-US" altLang="zh-CN" sz="1200" b="1" u="sng" dirty="0">
                <a:solidFill>
                  <a:srgbClr val="000000"/>
                </a:solidFill>
                <a:latin typeface="微软雅黑" pitchFamily="34" charset="-122"/>
                <a:ea typeface="微软雅黑" pitchFamily="34" charset="-122"/>
              </a:rPr>
              <a:t>450</a:t>
            </a:r>
            <a:r>
              <a:rPr lang="zh-CN" altLang="en-US" sz="1200" b="1" u="sng" dirty="0">
                <a:solidFill>
                  <a:srgbClr val="000000"/>
                </a:solidFill>
                <a:latin typeface="微软雅黑" pitchFamily="34" charset="-122"/>
                <a:ea typeface="微软雅黑" pitchFamily="34" charset="-122"/>
              </a:rPr>
              <a:t>万</a:t>
            </a:r>
            <a:r>
              <a:rPr lang="en-US" altLang="zh-CN" sz="1200" b="1" u="sng" dirty="0">
                <a:solidFill>
                  <a:srgbClr val="000000"/>
                </a:solidFill>
                <a:latin typeface="微软雅黑" pitchFamily="34" charset="-122"/>
                <a:ea typeface="微软雅黑" pitchFamily="34" charset="-122"/>
              </a:rPr>
              <a:t>/</a:t>
            </a:r>
            <a:r>
              <a:rPr lang="zh-CN" altLang="en-US" sz="1200" b="1" u="sng" dirty="0">
                <a:solidFill>
                  <a:srgbClr val="000000"/>
                </a:solidFill>
                <a:latin typeface="微软雅黑" pitchFamily="34" charset="-122"/>
                <a:ea typeface="微软雅黑" pitchFamily="34" charset="-122"/>
              </a:rPr>
              <a:t>年</a:t>
            </a:r>
          </a:p>
        </p:txBody>
      </p:sp>
      <p:sp>
        <p:nvSpPr>
          <p:cNvPr id="97295" name="Rectangle 89"/>
          <p:cNvSpPr>
            <a:spLocks noChangeArrowheads="1"/>
          </p:cNvSpPr>
          <p:nvPr/>
        </p:nvSpPr>
        <p:spPr bwMode="auto">
          <a:xfrm>
            <a:off x="7951788" y="5599113"/>
            <a:ext cx="1120775" cy="461962"/>
          </a:xfrm>
          <a:prstGeom prst="rect">
            <a:avLst/>
          </a:prstGeom>
          <a:solidFill>
            <a:srgbClr val="FFFF00"/>
          </a:solidFill>
          <a:ln w="9525">
            <a:noFill/>
            <a:miter lim="800000"/>
            <a:headEnd/>
            <a:tailEnd/>
          </a:ln>
        </p:spPr>
        <p:txBody>
          <a:bodyPr wrap="none">
            <a:spAutoFit/>
          </a:bodyPr>
          <a:lstStyle/>
          <a:p>
            <a:r>
              <a:rPr lang="zh-CN" altLang="en-US" sz="1200" b="1" u="sng" dirty="0">
                <a:solidFill>
                  <a:srgbClr val="000000"/>
                </a:solidFill>
                <a:latin typeface="微软雅黑" pitchFamily="34" charset="-122"/>
                <a:ea typeface="微软雅黑" pitchFamily="34" charset="-122"/>
              </a:rPr>
              <a:t>基础建设经费</a:t>
            </a:r>
            <a:endParaRPr lang="en-US" altLang="zh-CN" sz="1200" b="1" u="sng" dirty="0">
              <a:solidFill>
                <a:srgbClr val="000000"/>
              </a:solidFill>
              <a:latin typeface="微软雅黑" pitchFamily="34" charset="-122"/>
              <a:ea typeface="微软雅黑" pitchFamily="34" charset="-122"/>
            </a:endParaRPr>
          </a:p>
          <a:p>
            <a:r>
              <a:rPr lang="en-US" altLang="zh-CN" sz="1200" b="1" u="sng" dirty="0">
                <a:solidFill>
                  <a:srgbClr val="000000"/>
                </a:solidFill>
                <a:latin typeface="微软雅黑" pitchFamily="34" charset="-122"/>
                <a:ea typeface="微软雅黑" pitchFamily="34" charset="-122"/>
              </a:rPr>
              <a:t>2000</a:t>
            </a:r>
            <a:r>
              <a:rPr lang="zh-CN" altLang="en-US" sz="1200" b="1" u="sng" dirty="0">
                <a:solidFill>
                  <a:srgbClr val="000000"/>
                </a:solidFill>
                <a:latin typeface="微软雅黑" pitchFamily="34" charset="-122"/>
                <a:ea typeface="微软雅黑" pitchFamily="34" charset="-122"/>
              </a:rPr>
              <a:t>万</a:t>
            </a:r>
          </a:p>
        </p:txBody>
      </p:sp>
      <p:grpSp>
        <p:nvGrpSpPr>
          <p:cNvPr id="97296" name="组合 61"/>
          <p:cNvGrpSpPr>
            <a:grpSpLocks/>
          </p:cNvGrpSpPr>
          <p:nvPr/>
        </p:nvGrpSpPr>
        <p:grpSpPr bwMode="auto">
          <a:xfrm>
            <a:off x="2819400" y="5119688"/>
            <a:ext cx="2079625" cy="768350"/>
            <a:chOff x="5334741" y="5310207"/>
            <a:chExt cx="2138735" cy="864050"/>
          </a:xfrm>
        </p:grpSpPr>
        <p:sp>
          <p:nvSpPr>
            <p:cNvPr id="92" name="Rectangle 102"/>
            <p:cNvSpPr/>
            <p:nvPr/>
          </p:nvSpPr>
          <p:spPr>
            <a:xfrm>
              <a:off x="5334741" y="5310207"/>
              <a:ext cx="847331" cy="432025"/>
            </a:xfrm>
            <a:prstGeom prst="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生产设备</a:t>
              </a:r>
            </a:p>
          </p:txBody>
        </p:sp>
        <p:sp>
          <p:nvSpPr>
            <p:cNvPr id="93" name="Rectangle 102"/>
            <p:cNvSpPr/>
            <p:nvPr/>
          </p:nvSpPr>
          <p:spPr>
            <a:xfrm>
              <a:off x="6177174" y="5310207"/>
              <a:ext cx="1296302" cy="432025"/>
            </a:xfrm>
            <a:prstGeom prst="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信息存储与计算</a:t>
              </a:r>
            </a:p>
          </p:txBody>
        </p:sp>
        <p:sp>
          <p:nvSpPr>
            <p:cNvPr id="94" name="Rectangle 102"/>
            <p:cNvSpPr/>
            <p:nvPr/>
          </p:nvSpPr>
          <p:spPr>
            <a:xfrm>
              <a:off x="5334741" y="5742232"/>
              <a:ext cx="2138735" cy="432025"/>
            </a:xfrm>
            <a:prstGeom prst="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网络平台</a:t>
              </a:r>
            </a:p>
          </p:txBody>
        </p:sp>
      </p:grpSp>
      <p:grpSp>
        <p:nvGrpSpPr>
          <p:cNvPr id="97297" name="Group 94"/>
          <p:cNvGrpSpPr>
            <a:grpSpLocks/>
          </p:cNvGrpSpPr>
          <p:nvPr/>
        </p:nvGrpSpPr>
        <p:grpSpPr bwMode="auto">
          <a:xfrm>
            <a:off x="701675" y="4954588"/>
            <a:ext cx="1897063" cy="1289050"/>
            <a:chOff x="1413678" y="4950657"/>
            <a:chExt cx="1896704" cy="1288456"/>
          </a:xfrm>
        </p:grpSpPr>
        <p:sp>
          <p:nvSpPr>
            <p:cNvPr id="96" name="Rectangle 101"/>
            <p:cNvSpPr/>
            <p:nvPr/>
          </p:nvSpPr>
          <p:spPr>
            <a:xfrm>
              <a:off x="2310446" y="4950657"/>
              <a:ext cx="999936" cy="431601"/>
            </a:xfrm>
            <a:prstGeom prst="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跨学科交流工作空间</a:t>
              </a:r>
            </a:p>
          </p:txBody>
        </p:sp>
        <p:sp>
          <p:nvSpPr>
            <p:cNvPr id="97" name="Rectangle 106"/>
            <p:cNvSpPr/>
            <p:nvPr/>
          </p:nvSpPr>
          <p:spPr>
            <a:xfrm>
              <a:off x="1413678" y="4950657"/>
              <a:ext cx="896768" cy="431601"/>
            </a:xfrm>
            <a:prstGeom prst="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推广与传播设施</a:t>
              </a:r>
            </a:p>
          </p:txBody>
        </p:sp>
        <p:sp>
          <p:nvSpPr>
            <p:cNvPr id="98" name="Rectangle 101"/>
            <p:cNvSpPr/>
            <p:nvPr/>
          </p:nvSpPr>
          <p:spPr>
            <a:xfrm>
              <a:off x="1413678" y="5807512"/>
              <a:ext cx="1896704" cy="431601"/>
            </a:xfrm>
            <a:prstGeom prst="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基础创新素养</a:t>
              </a:r>
              <a:endParaRPr lang="en-US" altLang="zh-CN" sz="1200" kern="0" dirty="0">
                <a:solidFill>
                  <a:prstClr val="white"/>
                </a:solidFill>
                <a:latin typeface="微软雅黑" panose="020B0503020204020204" pitchFamily="34" charset="-122"/>
                <a:ea typeface="微软雅黑" panose="020B0503020204020204" pitchFamily="34" charset="-122"/>
              </a:endParaRPr>
            </a:p>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及技能训练空间</a:t>
              </a:r>
            </a:p>
          </p:txBody>
        </p:sp>
        <p:sp>
          <p:nvSpPr>
            <p:cNvPr id="99" name="Rectangle 101"/>
            <p:cNvSpPr/>
            <p:nvPr/>
          </p:nvSpPr>
          <p:spPr>
            <a:xfrm>
              <a:off x="1413678" y="5383844"/>
              <a:ext cx="1896704" cy="431601"/>
            </a:xfrm>
            <a:prstGeom prst="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多学科实验室</a:t>
              </a:r>
            </a:p>
          </p:txBody>
        </p:sp>
      </p:grpSp>
      <p:grpSp>
        <p:nvGrpSpPr>
          <p:cNvPr id="97298" name="Group 99"/>
          <p:cNvGrpSpPr>
            <a:grpSpLocks/>
          </p:cNvGrpSpPr>
          <p:nvPr/>
        </p:nvGrpSpPr>
        <p:grpSpPr bwMode="auto">
          <a:xfrm>
            <a:off x="5238750" y="4840288"/>
            <a:ext cx="2300288" cy="1152525"/>
            <a:chOff x="6823974" y="5421173"/>
            <a:chExt cx="2299744" cy="1152122"/>
          </a:xfrm>
        </p:grpSpPr>
        <p:sp>
          <p:nvSpPr>
            <p:cNvPr id="101" name="Rectangle 105"/>
            <p:cNvSpPr/>
            <p:nvPr/>
          </p:nvSpPr>
          <p:spPr>
            <a:xfrm>
              <a:off x="8022254" y="5816322"/>
              <a:ext cx="1101464" cy="384041"/>
            </a:xfrm>
            <a:prstGeom prst="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实验技术人员</a:t>
              </a:r>
            </a:p>
          </p:txBody>
        </p:sp>
        <p:sp>
          <p:nvSpPr>
            <p:cNvPr id="102" name="Rectangle 105"/>
            <p:cNvSpPr/>
            <p:nvPr/>
          </p:nvSpPr>
          <p:spPr>
            <a:xfrm>
              <a:off x="6823974" y="5816322"/>
              <a:ext cx="1198280" cy="384041"/>
            </a:xfrm>
            <a:prstGeom prst="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信息技术人员</a:t>
              </a:r>
            </a:p>
          </p:txBody>
        </p:sp>
        <p:sp>
          <p:nvSpPr>
            <p:cNvPr id="103" name="Rectangle 105"/>
            <p:cNvSpPr/>
            <p:nvPr/>
          </p:nvSpPr>
          <p:spPr>
            <a:xfrm>
              <a:off x="7338202" y="5421173"/>
              <a:ext cx="1345882" cy="384041"/>
            </a:xfrm>
            <a:prstGeom prst="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教师</a:t>
              </a:r>
            </a:p>
          </p:txBody>
        </p:sp>
        <p:sp>
          <p:nvSpPr>
            <p:cNvPr id="104" name="Rectangle 105"/>
            <p:cNvSpPr/>
            <p:nvPr/>
          </p:nvSpPr>
          <p:spPr>
            <a:xfrm>
              <a:off x="6823974" y="6189254"/>
              <a:ext cx="2299744" cy="384041"/>
            </a:xfrm>
            <a:prstGeom prst="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志愿者</a:t>
              </a:r>
              <a:r>
                <a:rPr lang="en-US" altLang="zh-CN" sz="1200" kern="0" dirty="0">
                  <a:solidFill>
                    <a:prstClr val="white"/>
                  </a:solidFill>
                  <a:latin typeface="微软雅黑" panose="020B0503020204020204" pitchFamily="34" charset="-122"/>
                  <a:ea typeface="微软雅黑" panose="020B0503020204020204" pitchFamily="34" charset="-122"/>
                </a:rPr>
                <a:t>/</a:t>
              </a:r>
              <a:r>
                <a:rPr lang="zh-CN" altLang="en-US" sz="1200" kern="0" dirty="0">
                  <a:solidFill>
                    <a:prstClr val="white"/>
                  </a:solidFill>
                  <a:latin typeface="微软雅黑" panose="020B0503020204020204" pitchFamily="34" charset="-122"/>
                  <a:ea typeface="微软雅黑" panose="020B0503020204020204" pitchFamily="34" charset="-122"/>
                </a:rPr>
                <a:t>助研助教</a:t>
              </a:r>
            </a:p>
          </p:txBody>
        </p:sp>
      </p:grpSp>
      <p:sp>
        <p:nvSpPr>
          <p:cNvPr id="105" name="Oval 104"/>
          <p:cNvSpPr/>
          <p:nvPr/>
        </p:nvSpPr>
        <p:spPr>
          <a:xfrm>
            <a:off x="1468438" y="3998913"/>
            <a:ext cx="1849437" cy="514350"/>
          </a:xfrm>
          <a:prstGeom prst="ellipse">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实验室集群</a:t>
            </a:r>
          </a:p>
        </p:txBody>
      </p:sp>
      <p:sp>
        <p:nvSpPr>
          <p:cNvPr id="111" name="Rounded Rectangle 110"/>
          <p:cNvSpPr/>
          <p:nvPr/>
        </p:nvSpPr>
        <p:spPr bwMode="auto">
          <a:xfrm>
            <a:off x="1262063" y="3400425"/>
            <a:ext cx="574675" cy="360363"/>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课程</a:t>
            </a:r>
          </a:p>
        </p:txBody>
      </p:sp>
      <p:sp>
        <p:nvSpPr>
          <p:cNvPr id="112" name="Rounded Rectangle 111"/>
          <p:cNvSpPr/>
          <p:nvPr/>
        </p:nvSpPr>
        <p:spPr bwMode="auto">
          <a:xfrm>
            <a:off x="2058988" y="3414713"/>
            <a:ext cx="576262" cy="358775"/>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活动</a:t>
            </a:r>
          </a:p>
        </p:txBody>
      </p:sp>
      <p:sp>
        <p:nvSpPr>
          <p:cNvPr id="113" name="Rounded Rectangle 112"/>
          <p:cNvSpPr/>
          <p:nvPr/>
        </p:nvSpPr>
        <p:spPr bwMode="auto">
          <a:xfrm>
            <a:off x="2857500" y="3424238"/>
            <a:ext cx="576263" cy="360362"/>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项目</a:t>
            </a:r>
          </a:p>
        </p:txBody>
      </p:sp>
      <p:grpSp>
        <p:nvGrpSpPr>
          <p:cNvPr id="97303" name="Group 11277"/>
          <p:cNvGrpSpPr>
            <a:grpSpLocks/>
          </p:cNvGrpSpPr>
          <p:nvPr/>
        </p:nvGrpSpPr>
        <p:grpSpPr bwMode="auto">
          <a:xfrm>
            <a:off x="360363" y="2273300"/>
            <a:ext cx="933450" cy="2008188"/>
            <a:chOff x="359899" y="1995835"/>
            <a:chExt cx="933704" cy="2008243"/>
          </a:xfrm>
        </p:grpSpPr>
        <p:sp>
          <p:nvSpPr>
            <p:cNvPr id="70" name="Chevron 69"/>
            <p:cNvSpPr/>
            <p:nvPr/>
          </p:nvSpPr>
          <p:spPr bwMode="auto">
            <a:xfrm rot="5400000">
              <a:off x="710066" y="3779414"/>
              <a:ext cx="233369" cy="215959"/>
            </a:xfrm>
            <a:prstGeom prst="chevron">
              <a:avLst/>
            </a:prstGeom>
            <a:solidFill>
              <a:srgbClr val="1F497D">
                <a:lumMod val="60000"/>
                <a:lumOff val="40000"/>
              </a:srgbClr>
            </a:solidFill>
            <a:ln w="25400" cap="flat" cmpd="sng" algn="ctr">
              <a:noFill/>
              <a:prstDash val="solid"/>
            </a:ln>
            <a:effectLst/>
          </p:spPr>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kern="0" dirty="0">
                <a:solidFill>
                  <a:srgbClr val="439BB3"/>
                </a:solidFill>
                <a:latin typeface="微软雅黑" panose="020B0503020204020204" pitchFamily="34" charset="-122"/>
                <a:ea typeface="微软雅黑" panose="020B0503020204020204" pitchFamily="34" charset="-122"/>
              </a:endParaRPr>
            </a:p>
          </p:txBody>
        </p:sp>
        <p:grpSp>
          <p:nvGrpSpPr>
            <p:cNvPr id="97328" name="Group 80"/>
            <p:cNvGrpSpPr>
              <a:grpSpLocks/>
            </p:cNvGrpSpPr>
            <p:nvPr/>
          </p:nvGrpSpPr>
          <p:grpSpPr bwMode="auto">
            <a:xfrm>
              <a:off x="426858" y="3155788"/>
              <a:ext cx="799785" cy="523077"/>
              <a:chOff x="426858" y="2322966"/>
              <a:chExt cx="799785" cy="523077"/>
            </a:xfrm>
          </p:grpSpPr>
          <p:sp>
            <p:nvSpPr>
              <p:cNvPr id="82" name="Trapezoid 81"/>
              <p:cNvSpPr/>
              <p:nvPr/>
            </p:nvSpPr>
            <p:spPr bwMode="auto">
              <a:xfrm rot="10800000">
                <a:off x="426592" y="2348909"/>
                <a:ext cx="800318" cy="496900"/>
              </a:xfrm>
              <a:prstGeom prst="trapezoid">
                <a:avLst>
                  <a:gd name="adj" fmla="val 74300"/>
                </a:avLst>
              </a:prstGeom>
              <a:solidFill>
                <a:srgbClr val="1F497D">
                  <a:lumMod val="60000"/>
                  <a:lumOff val="40000"/>
                </a:srgbClr>
              </a:solidFill>
              <a:ln w="25400" cap="flat" cmpd="sng" algn="ctr">
                <a:noFill/>
                <a:prstDash val="solid"/>
              </a:ln>
              <a:effectLst/>
            </p:spPr>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kern="0" dirty="0">
                  <a:solidFill>
                    <a:srgbClr val="439BB3"/>
                  </a:solidFill>
                  <a:latin typeface="微软雅黑" panose="020B0503020204020204" pitchFamily="34" charset="-122"/>
                  <a:ea typeface="微软雅黑" panose="020B0503020204020204" pitchFamily="34" charset="-122"/>
                </a:endParaRPr>
              </a:p>
            </p:txBody>
          </p:sp>
          <p:sp>
            <p:nvSpPr>
              <p:cNvPr id="83" name="Rectangle 82"/>
              <p:cNvSpPr/>
              <p:nvPr/>
            </p:nvSpPr>
            <p:spPr>
              <a:xfrm>
                <a:off x="451999" y="2323508"/>
                <a:ext cx="749504" cy="261944"/>
              </a:xfrm>
              <a:prstGeom prst="rect">
                <a:avLst/>
              </a:prstGeom>
            </p:spPr>
            <p:txBody>
              <a:bodyPr wrap="none">
                <a:spAutoFit/>
              </a:bodyPr>
              <a:lstStyle/>
              <a:p>
                <a:pPr algn="ctr" defTabSz="914400" fontAlgn="auto">
                  <a:spcBef>
                    <a:spcPts val="0"/>
                  </a:spcBef>
                  <a:spcAft>
                    <a:spcPts val="0"/>
                  </a:spcAft>
                  <a:defRPr/>
                </a:pPr>
                <a:r>
                  <a:rPr lang="zh-CN" altLang="en-US" sz="1050" kern="0" dirty="0">
                    <a:solidFill>
                      <a:prstClr val="white"/>
                    </a:solidFill>
                    <a:latin typeface="微软雅黑" panose="020B0503020204020204" pitchFamily="34" charset="-122"/>
                    <a:ea typeface="微软雅黑" panose="020B0503020204020204" pitchFamily="34" charset="-122"/>
                  </a:rPr>
                  <a:t>筛选机制</a:t>
                </a:r>
              </a:p>
            </p:txBody>
          </p:sp>
        </p:grpSp>
        <p:sp>
          <p:nvSpPr>
            <p:cNvPr id="115" name="Rounded Rectangle 114"/>
            <p:cNvSpPr/>
            <p:nvPr/>
          </p:nvSpPr>
          <p:spPr bwMode="auto">
            <a:xfrm>
              <a:off x="359899" y="1995835"/>
              <a:ext cx="933704" cy="293696"/>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学科知识</a:t>
              </a:r>
            </a:p>
          </p:txBody>
        </p:sp>
        <p:sp>
          <p:nvSpPr>
            <p:cNvPr id="116" name="Rounded Rectangle 115"/>
            <p:cNvSpPr/>
            <p:nvPr/>
          </p:nvSpPr>
          <p:spPr bwMode="auto">
            <a:xfrm>
              <a:off x="359899" y="2368908"/>
              <a:ext cx="933704" cy="293695"/>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产业资讯</a:t>
              </a:r>
            </a:p>
          </p:txBody>
        </p:sp>
        <p:sp>
          <p:nvSpPr>
            <p:cNvPr id="117" name="Rounded Rectangle 116"/>
            <p:cNvSpPr/>
            <p:nvPr/>
          </p:nvSpPr>
          <p:spPr bwMode="auto">
            <a:xfrm>
              <a:off x="359899" y="2741980"/>
              <a:ext cx="933704" cy="293696"/>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同侪内容</a:t>
              </a:r>
            </a:p>
          </p:txBody>
        </p:sp>
      </p:grpSp>
      <p:sp>
        <p:nvSpPr>
          <p:cNvPr id="97304" name="Rectangle 117"/>
          <p:cNvSpPr>
            <a:spLocks noChangeArrowheads="1"/>
          </p:cNvSpPr>
          <p:nvPr/>
        </p:nvSpPr>
        <p:spPr bwMode="auto">
          <a:xfrm>
            <a:off x="5414963" y="1831975"/>
            <a:ext cx="1800225" cy="368300"/>
          </a:xfrm>
          <a:prstGeom prst="rect">
            <a:avLst/>
          </a:prstGeom>
          <a:noFill/>
          <a:ln w="9525">
            <a:noFill/>
            <a:miter lim="800000"/>
            <a:headEnd/>
            <a:tailEnd/>
          </a:ln>
        </p:spPr>
        <p:txBody>
          <a:bodyPr wrap="none">
            <a:spAutoFit/>
          </a:bodyPr>
          <a:lstStyle/>
          <a:p>
            <a:r>
              <a:rPr lang="zh-CN" altLang="en-US">
                <a:solidFill>
                  <a:srgbClr val="002060"/>
                </a:solidFill>
                <a:latin typeface="微软雅黑" pitchFamily="34" charset="-122"/>
                <a:ea typeface="微软雅黑" pitchFamily="34" charset="-122"/>
              </a:rPr>
              <a:t>可持续创客生态</a:t>
            </a:r>
            <a:endParaRPr lang="zh-CN" altLang="en-US">
              <a:solidFill>
                <a:srgbClr val="000000"/>
              </a:solidFill>
              <a:latin typeface="微软雅黑" pitchFamily="34" charset="-122"/>
              <a:ea typeface="微软雅黑" pitchFamily="34" charset="-122"/>
            </a:endParaRPr>
          </a:p>
        </p:txBody>
      </p:sp>
      <p:sp>
        <p:nvSpPr>
          <p:cNvPr id="97305" name="Rectangle 118"/>
          <p:cNvSpPr>
            <a:spLocks noChangeArrowheads="1"/>
          </p:cNvSpPr>
          <p:nvPr/>
        </p:nvSpPr>
        <p:spPr bwMode="auto">
          <a:xfrm>
            <a:off x="7478713" y="2528888"/>
            <a:ext cx="1582737" cy="461962"/>
          </a:xfrm>
          <a:prstGeom prst="rect">
            <a:avLst/>
          </a:prstGeom>
          <a:solidFill>
            <a:srgbClr val="FFFF00"/>
          </a:solidFill>
          <a:ln w="9525">
            <a:noFill/>
            <a:miter lim="800000"/>
            <a:headEnd/>
            <a:tailEnd/>
          </a:ln>
        </p:spPr>
        <p:txBody>
          <a:bodyPr wrap="none">
            <a:spAutoFit/>
          </a:bodyPr>
          <a:lstStyle/>
          <a:p>
            <a:r>
              <a:rPr lang="zh-CN" altLang="en-US" sz="1200" b="1" u="sng" dirty="0">
                <a:solidFill>
                  <a:srgbClr val="000000"/>
                </a:solidFill>
                <a:latin typeface="微软雅黑" pitchFamily="34" charset="-122"/>
                <a:ea typeface="微软雅黑" pitchFamily="34" charset="-122"/>
              </a:rPr>
              <a:t>各类志趣学生吞吐量</a:t>
            </a:r>
            <a:endParaRPr lang="en-US" altLang="zh-CN" sz="1200" b="1" u="sng" dirty="0">
              <a:solidFill>
                <a:srgbClr val="000000"/>
              </a:solidFill>
              <a:latin typeface="微软雅黑" pitchFamily="34" charset="-122"/>
              <a:ea typeface="微软雅黑" pitchFamily="34" charset="-122"/>
            </a:endParaRPr>
          </a:p>
          <a:p>
            <a:r>
              <a:rPr lang="en-US" altLang="zh-CN" sz="1200" b="1" u="sng" dirty="0">
                <a:solidFill>
                  <a:srgbClr val="000000"/>
                </a:solidFill>
                <a:latin typeface="微软雅黑" pitchFamily="34" charset="-122"/>
                <a:ea typeface="微软雅黑" pitchFamily="34" charset="-122"/>
              </a:rPr>
              <a:t>5000</a:t>
            </a:r>
            <a:r>
              <a:rPr lang="zh-CN" altLang="en-US" sz="1200" b="1" u="sng" dirty="0">
                <a:solidFill>
                  <a:srgbClr val="000000"/>
                </a:solidFill>
                <a:latin typeface="微软雅黑" pitchFamily="34" charset="-122"/>
                <a:ea typeface="微软雅黑" pitchFamily="34" charset="-122"/>
              </a:rPr>
              <a:t>人次</a:t>
            </a:r>
            <a:r>
              <a:rPr lang="en-US" altLang="zh-CN" sz="1200" b="1" u="sng" dirty="0">
                <a:solidFill>
                  <a:srgbClr val="000000"/>
                </a:solidFill>
                <a:latin typeface="微软雅黑" pitchFamily="34" charset="-122"/>
                <a:ea typeface="微软雅黑" pitchFamily="34" charset="-122"/>
              </a:rPr>
              <a:t>/</a:t>
            </a:r>
            <a:r>
              <a:rPr lang="zh-CN" altLang="en-US" sz="1200" b="1" u="sng" dirty="0">
                <a:solidFill>
                  <a:srgbClr val="000000"/>
                </a:solidFill>
                <a:latin typeface="微软雅黑" pitchFamily="34" charset="-122"/>
                <a:ea typeface="微软雅黑" pitchFamily="34" charset="-122"/>
              </a:rPr>
              <a:t>年</a:t>
            </a:r>
          </a:p>
        </p:txBody>
      </p:sp>
      <p:grpSp>
        <p:nvGrpSpPr>
          <p:cNvPr id="97306" name="Group 11276"/>
          <p:cNvGrpSpPr>
            <a:grpSpLocks/>
          </p:cNvGrpSpPr>
          <p:nvPr/>
        </p:nvGrpSpPr>
        <p:grpSpPr bwMode="auto">
          <a:xfrm>
            <a:off x="3894138" y="2252663"/>
            <a:ext cx="2800350" cy="1911350"/>
            <a:chOff x="3893952" y="1988713"/>
            <a:chExt cx="2800007" cy="1910475"/>
          </a:xfrm>
        </p:grpSpPr>
        <p:grpSp>
          <p:nvGrpSpPr>
            <p:cNvPr id="97316" name="Group 11274"/>
            <p:cNvGrpSpPr>
              <a:grpSpLocks/>
            </p:cNvGrpSpPr>
            <p:nvPr/>
          </p:nvGrpSpPr>
          <p:grpSpPr bwMode="auto">
            <a:xfrm>
              <a:off x="3893952" y="1988713"/>
              <a:ext cx="1296000" cy="1910475"/>
              <a:chOff x="3893952" y="1988713"/>
              <a:chExt cx="1296000" cy="1910475"/>
            </a:xfrm>
          </p:grpSpPr>
          <p:sp>
            <p:nvSpPr>
              <p:cNvPr id="121" name="Rounded Rectangle 120"/>
              <p:cNvSpPr/>
              <p:nvPr/>
            </p:nvSpPr>
            <p:spPr bwMode="auto">
              <a:xfrm>
                <a:off x="3893952" y="3131190"/>
                <a:ext cx="1295241" cy="360197"/>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远：价值评判</a:t>
                </a:r>
              </a:p>
            </p:txBody>
          </p:sp>
          <p:sp>
            <p:nvSpPr>
              <p:cNvPr id="122" name="Rounded Rectangle 121"/>
              <p:cNvSpPr/>
              <p:nvPr/>
            </p:nvSpPr>
            <p:spPr bwMode="auto">
              <a:xfrm>
                <a:off x="3893952" y="3538990"/>
                <a:ext cx="1295241" cy="360198"/>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近</a:t>
                </a:r>
                <a:r>
                  <a:rPr lang="zh-CN" altLang="en-US" sz="1200" kern="0" dirty="0" smtClean="0">
                    <a:solidFill>
                      <a:prstClr val="white"/>
                    </a:solidFill>
                    <a:latin typeface="微软雅黑" panose="020B0503020204020204" pitchFamily="34" charset="-122"/>
                    <a:ea typeface="微软雅黑" panose="020B0503020204020204" pitchFamily="34" charset="-122"/>
                  </a:rPr>
                  <a:t>：团队文化</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sp>
            <p:nvSpPr>
              <p:cNvPr id="123" name="Rounded Rectangle 122"/>
              <p:cNvSpPr/>
              <p:nvPr/>
            </p:nvSpPr>
            <p:spPr bwMode="auto">
              <a:xfrm>
                <a:off x="3893952" y="2314001"/>
                <a:ext cx="1295241" cy="360198"/>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前：内容架构</a:t>
                </a:r>
              </a:p>
            </p:txBody>
          </p:sp>
          <p:sp>
            <p:nvSpPr>
              <p:cNvPr id="97325" name="Rectangle 123"/>
              <p:cNvSpPr>
                <a:spLocks noChangeArrowheads="1"/>
              </p:cNvSpPr>
              <p:nvPr/>
            </p:nvSpPr>
            <p:spPr bwMode="auto">
              <a:xfrm>
                <a:off x="3910938" y="1988713"/>
                <a:ext cx="1261885" cy="276999"/>
              </a:xfrm>
              <a:prstGeom prst="rect">
                <a:avLst/>
              </a:prstGeom>
              <a:noFill/>
              <a:ln w="9525">
                <a:noFill/>
                <a:miter lim="800000"/>
                <a:headEnd/>
                <a:tailEnd/>
              </a:ln>
            </p:spPr>
            <p:txBody>
              <a:bodyPr wrap="none">
                <a:spAutoFit/>
              </a:bodyPr>
              <a:lstStyle/>
              <a:p>
                <a:pPr algn="ctr"/>
                <a:r>
                  <a:rPr lang="zh-CN" altLang="en-US" sz="1200" dirty="0">
                    <a:solidFill>
                      <a:srgbClr val="002060"/>
                    </a:solidFill>
                    <a:latin typeface="微软雅黑" pitchFamily="34" charset="-122"/>
                    <a:ea typeface="微软雅黑" pitchFamily="34" charset="-122"/>
                  </a:rPr>
                  <a:t>群体协作的</a:t>
                </a:r>
                <a:r>
                  <a:rPr lang="zh-CN" altLang="en-US" sz="1200" b="1" dirty="0">
                    <a:solidFill>
                      <a:srgbClr val="002060"/>
                    </a:solidFill>
                    <a:latin typeface="微软雅黑" pitchFamily="34" charset="-122"/>
                    <a:ea typeface="微软雅黑" pitchFamily="34" charset="-122"/>
                  </a:rPr>
                  <a:t>基石</a:t>
                </a:r>
              </a:p>
            </p:txBody>
          </p:sp>
          <p:sp>
            <p:nvSpPr>
              <p:cNvPr id="125" name="Rounded Rectangle 124"/>
              <p:cNvSpPr/>
              <p:nvPr/>
            </p:nvSpPr>
            <p:spPr bwMode="auto">
              <a:xfrm>
                <a:off x="3893952" y="2721802"/>
                <a:ext cx="1295241" cy="360197"/>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后：奖惩规则</a:t>
                </a:r>
              </a:p>
            </p:txBody>
          </p:sp>
        </p:grpSp>
        <p:grpSp>
          <p:nvGrpSpPr>
            <p:cNvPr id="97317" name="Group 11275"/>
            <p:cNvGrpSpPr>
              <a:grpSpLocks/>
            </p:cNvGrpSpPr>
            <p:nvPr/>
          </p:nvGrpSpPr>
          <p:grpSpPr bwMode="auto">
            <a:xfrm>
              <a:off x="5397959" y="1988713"/>
              <a:ext cx="1296000" cy="1766363"/>
              <a:chOff x="5397959" y="1988713"/>
              <a:chExt cx="1296000" cy="1766363"/>
            </a:xfrm>
          </p:grpSpPr>
          <p:sp>
            <p:nvSpPr>
              <p:cNvPr id="85" name="Rounded Rectangle 84"/>
              <p:cNvSpPr/>
              <p:nvPr/>
            </p:nvSpPr>
            <p:spPr bwMode="auto">
              <a:xfrm>
                <a:off x="5398718" y="2896347"/>
                <a:ext cx="1295241" cy="360197"/>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学生自组织机制</a:t>
                </a:r>
              </a:p>
            </p:txBody>
          </p:sp>
          <p:sp>
            <p:nvSpPr>
              <p:cNvPr id="86" name="Rounded Rectangle 85"/>
              <p:cNvSpPr/>
              <p:nvPr/>
            </p:nvSpPr>
            <p:spPr bwMode="auto">
              <a:xfrm>
                <a:off x="5398718" y="3394594"/>
                <a:ext cx="1295241" cy="360197"/>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学生自媒体机制</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sp>
            <p:nvSpPr>
              <p:cNvPr id="120" name="Rounded Rectangle 119"/>
              <p:cNvSpPr/>
              <p:nvPr/>
            </p:nvSpPr>
            <p:spPr bwMode="auto">
              <a:xfrm>
                <a:off x="5398718" y="2396513"/>
                <a:ext cx="1295241" cy="360198"/>
              </a:xfrm>
              <a:prstGeom prst="round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创新方法论</a:t>
                </a:r>
              </a:p>
            </p:txBody>
          </p:sp>
          <p:sp>
            <p:nvSpPr>
              <p:cNvPr id="97321" name="Rectangle 125"/>
              <p:cNvSpPr>
                <a:spLocks noChangeArrowheads="1"/>
              </p:cNvSpPr>
              <p:nvPr/>
            </p:nvSpPr>
            <p:spPr bwMode="auto">
              <a:xfrm>
                <a:off x="5415016" y="1988713"/>
                <a:ext cx="1261885" cy="276999"/>
              </a:xfrm>
              <a:prstGeom prst="rect">
                <a:avLst/>
              </a:prstGeom>
              <a:noFill/>
              <a:ln w="9525">
                <a:noFill/>
                <a:miter lim="800000"/>
                <a:headEnd/>
                <a:tailEnd/>
              </a:ln>
            </p:spPr>
            <p:txBody>
              <a:bodyPr wrap="none">
                <a:spAutoFit/>
              </a:bodyPr>
              <a:lstStyle/>
              <a:p>
                <a:pPr algn="ctr"/>
                <a:r>
                  <a:rPr lang="zh-CN" altLang="en-US" sz="1200">
                    <a:solidFill>
                      <a:srgbClr val="002060"/>
                    </a:solidFill>
                    <a:latin typeface="微软雅黑" pitchFamily="34" charset="-122"/>
                    <a:ea typeface="微软雅黑" pitchFamily="34" charset="-122"/>
                  </a:rPr>
                  <a:t>群体创意</a:t>
                </a:r>
                <a:r>
                  <a:rPr lang="zh-CN" altLang="en-US" sz="1200" b="1">
                    <a:solidFill>
                      <a:srgbClr val="002060"/>
                    </a:solidFill>
                    <a:latin typeface="微软雅黑" pitchFamily="34" charset="-122"/>
                    <a:ea typeface="微软雅黑" pitchFamily="34" charset="-122"/>
                  </a:rPr>
                  <a:t>驱动力</a:t>
                </a:r>
              </a:p>
            </p:txBody>
          </p:sp>
        </p:grpSp>
      </p:grpSp>
      <p:cxnSp>
        <p:nvCxnSpPr>
          <p:cNvPr id="97307" name="Elbow Connector 11268"/>
          <p:cNvCxnSpPr>
            <a:cxnSpLocks noChangeShapeType="1"/>
            <a:stCxn id="105" idx="0"/>
            <a:endCxn id="111" idx="2"/>
          </p:cNvCxnSpPr>
          <p:nvPr/>
        </p:nvCxnSpPr>
        <p:spPr bwMode="auto">
          <a:xfrm rot="16200000" flipV="1">
            <a:off x="1852612" y="3457576"/>
            <a:ext cx="238125" cy="844550"/>
          </a:xfrm>
          <a:prstGeom prst="bentConnector3">
            <a:avLst>
              <a:gd name="adj1" fmla="val 50000"/>
            </a:avLst>
          </a:prstGeom>
          <a:noFill/>
          <a:ln w="9525" algn="ctr">
            <a:solidFill>
              <a:schemeClr val="tx1"/>
            </a:solidFill>
            <a:round/>
            <a:headEnd/>
            <a:tailEnd/>
          </a:ln>
        </p:spPr>
      </p:cxnSp>
      <p:cxnSp>
        <p:nvCxnSpPr>
          <p:cNvPr id="97308" name="Elbow Connector 132"/>
          <p:cNvCxnSpPr>
            <a:cxnSpLocks noChangeShapeType="1"/>
            <a:stCxn id="105" idx="0"/>
            <a:endCxn id="112" idx="2"/>
          </p:cNvCxnSpPr>
          <p:nvPr/>
        </p:nvCxnSpPr>
        <p:spPr bwMode="auto">
          <a:xfrm rot="16200000" flipV="1">
            <a:off x="2258219" y="3863182"/>
            <a:ext cx="225425" cy="46037"/>
          </a:xfrm>
          <a:prstGeom prst="bentConnector3">
            <a:avLst>
              <a:gd name="adj1" fmla="val 50000"/>
            </a:avLst>
          </a:prstGeom>
          <a:noFill/>
          <a:ln w="9525" algn="ctr">
            <a:solidFill>
              <a:schemeClr val="tx1"/>
            </a:solidFill>
            <a:round/>
            <a:headEnd/>
            <a:tailEnd/>
          </a:ln>
        </p:spPr>
      </p:cxnSp>
      <p:cxnSp>
        <p:nvCxnSpPr>
          <p:cNvPr id="97309" name="Elbow Connector 133"/>
          <p:cNvCxnSpPr>
            <a:cxnSpLocks noChangeShapeType="1"/>
            <a:stCxn id="105" idx="0"/>
            <a:endCxn id="113" idx="2"/>
          </p:cNvCxnSpPr>
          <p:nvPr/>
        </p:nvCxnSpPr>
        <p:spPr bwMode="auto">
          <a:xfrm rot="5400000" flipH="1" flipV="1">
            <a:off x="2663031" y="3515519"/>
            <a:ext cx="214313" cy="752475"/>
          </a:xfrm>
          <a:prstGeom prst="bentConnector3">
            <a:avLst>
              <a:gd name="adj1" fmla="val 50000"/>
            </a:avLst>
          </a:prstGeom>
          <a:noFill/>
          <a:ln w="9525" algn="ctr">
            <a:solidFill>
              <a:schemeClr val="tx1"/>
            </a:solidFill>
            <a:round/>
            <a:headEnd/>
            <a:tailEnd/>
          </a:ln>
        </p:spPr>
      </p:cxnSp>
      <p:sp>
        <p:nvSpPr>
          <p:cNvPr id="144" name="TextBox 143"/>
          <p:cNvSpPr txBox="1"/>
          <p:nvPr/>
        </p:nvSpPr>
        <p:spPr>
          <a:xfrm>
            <a:off x="1398588" y="1182688"/>
            <a:ext cx="1295400" cy="431800"/>
          </a:xfrm>
          <a:prstGeom prst="rect">
            <a:avLst/>
          </a:prstGeom>
          <a:ln>
            <a:solidFill>
              <a:srgbClr val="7FB7DF"/>
            </a:solidFill>
          </a:ln>
        </p:spPr>
        <p:style>
          <a:lnRef idx="2">
            <a:schemeClr val="accent2"/>
          </a:lnRef>
          <a:fillRef idx="1">
            <a:schemeClr val="lt1"/>
          </a:fillRef>
          <a:effectRef idx="0">
            <a:schemeClr val="accent2"/>
          </a:effectRef>
          <a:fontRef idx="minor">
            <a:schemeClr val="dk1"/>
          </a:fontRef>
        </p:style>
        <p:txBody>
          <a:bodyPr wrap="none">
            <a:spAutoFit/>
          </a:bodyPr>
          <a:lstStyle/>
          <a:p>
            <a:pPr algn="ctr" fontAlgn="auto">
              <a:spcBef>
                <a:spcPts val="0"/>
              </a:spcBef>
              <a:spcAft>
                <a:spcPts val="0"/>
              </a:spcAft>
              <a:defRPr/>
            </a:pPr>
            <a:r>
              <a:rPr lang="zh-CN" altLang="en-US" sz="1200" dirty="0">
                <a:latin typeface="微软雅黑" pitchFamily="34" charset="-122"/>
                <a:ea typeface="微软雅黑" pitchFamily="34" charset="-122"/>
              </a:rPr>
              <a:t>学生覆盖面</a:t>
            </a:r>
            <a:endParaRPr lang="en-US" sz="1200" dirty="0">
              <a:latin typeface="微软雅黑" pitchFamily="34" charset="-122"/>
              <a:ea typeface="微软雅黑" pitchFamily="34" charset="-122"/>
            </a:endParaRPr>
          </a:p>
          <a:p>
            <a:pPr algn="ctr" fontAlgn="auto">
              <a:spcBef>
                <a:spcPts val="0"/>
              </a:spcBef>
              <a:spcAft>
                <a:spcPts val="0"/>
              </a:spcAft>
              <a:defRPr/>
            </a:pPr>
            <a:r>
              <a:rPr lang="en-US" altLang="zh-CN" sz="1200" dirty="0" smtClean="0">
                <a:latin typeface="微软雅黑" pitchFamily="34" charset="-122"/>
                <a:ea typeface="微软雅黑" pitchFamily="34" charset="-122"/>
              </a:rPr>
              <a:t>5000</a:t>
            </a:r>
            <a:r>
              <a:rPr lang="zh-CN" altLang="en-US" sz="1200" dirty="0">
                <a:latin typeface="微软雅黑" pitchFamily="34" charset="-122"/>
                <a:ea typeface="微软雅黑" pitchFamily="34" charset="-122"/>
              </a:rPr>
              <a:t>人</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年</a:t>
            </a:r>
            <a:endParaRPr lang="en-US" sz="1200" dirty="0">
              <a:latin typeface="微软雅黑" pitchFamily="34" charset="-122"/>
              <a:ea typeface="微软雅黑" pitchFamily="34" charset="-122"/>
            </a:endParaRPr>
          </a:p>
        </p:txBody>
      </p:sp>
      <p:sp>
        <p:nvSpPr>
          <p:cNvPr id="145" name="TextBox 144"/>
          <p:cNvSpPr txBox="1"/>
          <p:nvPr/>
        </p:nvSpPr>
        <p:spPr>
          <a:xfrm>
            <a:off x="2941638" y="1182688"/>
            <a:ext cx="1296987" cy="461665"/>
          </a:xfrm>
          <a:prstGeom prst="rect">
            <a:avLst/>
          </a:prstGeom>
          <a:ln>
            <a:solidFill>
              <a:srgbClr val="7FB7DF"/>
            </a:solidFill>
          </a:ln>
        </p:spPr>
        <p:style>
          <a:lnRef idx="2">
            <a:schemeClr val="accent2"/>
          </a:lnRef>
          <a:fillRef idx="1">
            <a:schemeClr val="lt1"/>
          </a:fillRef>
          <a:effectRef idx="0">
            <a:schemeClr val="accent2"/>
          </a:effectRef>
          <a:fontRef idx="minor">
            <a:schemeClr val="dk1"/>
          </a:fontRef>
        </p:style>
        <p:txBody>
          <a:bodyPr>
            <a:spAutoFit/>
          </a:bodyPr>
          <a:lstStyle/>
          <a:p>
            <a:pPr algn="ctr" fontAlgn="auto">
              <a:spcBef>
                <a:spcPts val="0"/>
              </a:spcBef>
              <a:spcAft>
                <a:spcPts val="0"/>
              </a:spcAft>
              <a:defRPr/>
            </a:pPr>
            <a:r>
              <a:rPr lang="zh-CN" altLang="en-US" sz="1200" dirty="0" smtClean="0">
                <a:latin typeface="微软雅黑" pitchFamily="34" charset="-122"/>
                <a:ea typeface="微软雅黑" pitchFamily="34" charset="-122"/>
              </a:rPr>
              <a:t>各类教职员工</a:t>
            </a:r>
            <a:r>
              <a:rPr lang="en-US" altLang="zh-CN" sz="1200" dirty="0">
                <a:latin typeface="微软雅黑" pitchFamily="34" charset="-122"/>
                <a:ea typeface="微软雅黑" pitchFamily="34" charset="-122"/>
              </a:rPr>
              <a:t>100+ </a:t>
            </a:r>
            <a:r>
              <a:rPr lang="zh-CN" altLang="en-US" sz="1200" dirty="0">
                <a:latin typeface="微软雅黑" pitchFamily="34" charset="-122"/>
                <a:ea typeface="微软雅黑" pitchFamily="34" charset="-122"/>
              </a:rPr>
              <a:t>人</a:t>
            </a:r>
            <a:endParaRPr lang="en-US" sz="1200" dirty="0">
              <a:latin typeface="微软雅黑" pitchFamily="34" charset="-122"/>
              <a:ea typeface="微软雅黑" pitchFamily="34" charset="-122"/>
            </a:endParaRPr>
          </a:p>
        </p:txBody>
      </p:sp>
      <p:sp>
        <p:nvSpPr>
          <p:cNvPr id="146" name="TextBox 145"/>
          <p:cNvSpPr txBox="1"/>
          <p:nvPr/>
        </p:nvSpPr>
        <p:spPr>
          <a:xfrm>
            <a:off x="4484688" y="1182688"/>
            <a:ext cx="1296987" cy="461665"/>
          </a:xfrm>
          <a:prstGeom prst="rect">
            <a:avLst/>
          </a:prstGeom>
          <a:ln>
            <a:solidFill>
              <a:srgbClr val="7FB7DF"/>
            </a:solidFill>
          </a:ln>
        </p:spPr>
        <p:style>
          <a:lnRef idx="2">
            <a:schemeClr val="accent2"/>
          </a:lnRef>
          <a:fillRef idx="1">
            <a:schemeClr val="lt1"/>
          </a:fillRef>
          <a:effectRef idx="0">
            <a:schemeClr val="accent2"/>
          </a:effectRef>
          <a:fontRef idx="minor">
            <a:schemeClr val="dk1"/>
          </a:fontRef>
        </p:style>
        <p:txBody>
          <a:bodyPr>
            <a:spAutoFit/>
          </a:bodyPr>
          <a:lstStyle/>
          <a:p>
            <a:pPr algn="ctr" fontAlgn="auto">
              <a:spcBef>
                <a:spcPts val="0"/>
              </a:spcBef>
              <a:spcAft>
                <a:spcPts val="0"/>
              </a:spcAft>
              <a:defRPr/>
            </a:pPr>
            <a:r>
              <a:rPr lang="zh-CN" altLang="en-US" sz="1200" dirty="0">
                <a:latin typeface="微软雅黑" pitchFamily="34" charset="-122"/>
                <a:ea typeface="微软雅黑" pitchFamily="34" charset="-122"/>
              </a:rPr>
              <a:t>驻校创客</a:t>
            </a:r>
            <a:r>
              <a:rPr lang="zh-CN" altLang="en-US" sz="1200" dirty="0" smtClean="0">
                <a:latin typeface="微软雅黑" pitchFamily="34" charset="-122"/>
                <a:ea typeface="微软雅黑" pitchFamily="34" charset="-122"/>
              </a:rPr>
              <a:t>规模</a:t>
            </a:r>
            <a:r>
              <a:rPr lang="en-US" altLang="zh-CN" sz="1200" dirty="0" smtClean="0">
                <a:latin typeface="微软雅黑" pitchFamily="34" charset="-122"/>
                <a:ea typeface="微软雅黑" pitchFamily="34" charset="-122"/>
              </a:rPr>
              <a:t>10</a:t>
            </a:r>
            <a:r>
              <a:rPr lang="en-US" altLang="zh-CN" sz="1200" dirty="0">
                <a:latin typeface="微软雅黑" pitchFamily="34" charset="-122"/>
                <a:ea typeface="微软雅黑" pitchFamily="34" charset="-122"/>
              </a:rPr>
              <a:t>+ </a:t>
            </a:r>
            <a:r>
              <a:rPr lang="zh-CN" altLang="en-US" sz="1200" dirty="0">
                <a:latin typeface="微软雅黑" pitchFamily="34" charset="-122"/>
                <a:ea typeface="微软雅黑" pitchFamily="34" charset="-122"/>
              </a:rPr>
              <a:t>人</a:t>
            </a:r>
            <a:endParaRPr lang="en-US" sz="1200" dirty="0">
              <a:latin typeface="微软雅黑" pitchFamily="34" charset="-122"/>
              <a:ea typeface="微软雅黑" pitchFamily="34" charset="-122"/>
            </a:endParaRPr>
          </a:p>
        </p:txBody>
      </p:sp>
      <p:sp>
        <p:nvSpPr>
          <p:cNvPr id="147" name="TextBox 146"/>
          <p:cNvSpPr txBox="1"/>
          <p:nvPr/>
        </p:nvSpPr>
        <p:spPr>
          <a:xfrm>
            <a:off x="6029325" y="1182688"/>
            <a:ext cx="1295400" cy="431800"/>
          </a:xfrm>
          <a:prstGeom prst="rect">
            <a:avLst/>
          </a:prstGeom>
          <a:ln>
            <a:solidFill>
              <a:srgbClr val="7FB7DF"/>
            </a:solidFill>
          </a:ln>
        </p:spPr>
        <p:style>
          <a:lnRef idx="2">
            <a:schemeClr val="accent2"/>
          </a:lnRef>
          <a:fillRef idx="1">
            <a:schemeClr val="lt1"/>
          </a:fillRef>
          <a:effectRef idx="0">
            <a:schemeClr val="accent2"/>
          </a:effectRef>
          <a:fontRef idx="minor">
            <a:schemeClr val="dk1"/>
          </a:fontRef>
        </p:style>
        <p:txBody>
          <a:bodyPr>
            <a:spAutoFit/>
          </a:bodyPr>
          <a:lstStyle/>
          <a:p>
            <a:pPr algn="ctr" fontAlgn="auto">
              <a:spcBef>
                <a:spcPts val="0"/>
              </a:spcBef>
              <a:spcAft>
                <a:spcPts val="0"/>
              </a:spcAft>
              <a:defRPr/>
            </a:pPr>
            <a:r>
              <a:rPr lang="zh-CN" altLang="en-US" sz="1200" dirty="0">
                <a:latin typeface="微软雅黑" pitchFamily="34" charset="-122"/>
                <a:ea typeface="微软雅黑" pitchFamily="34" charset="-122"/>
              </a:rPr>
              <a:t>清华校友</a:t>
            </a:r>
            <a:endParaRPr lang="en-US" altLang="zh-CN" sz="1200" dirty="0">
              <a:latin typeface="微软雅黑" pitchFamily="34" charset="-122"/>
              <a:ea typeface="微软雅黑" pitchFamily="34" charset="-122"/>
            </a:endParaRPr>
          </a:p>
          <a:p>
            <a:pPr algn="ctr" fontAlgn="auto">
              <a:spcBef>
                <a:spcPts val="0"/>
              </a:spcBef>
              <a:spcAft>
                <a:spcPts val="0"/>
              </a:spcAft>
              <a:defRPr/>
            </a:pPr>
            <a:r>
              <a:rPr lang="zh-CN" altLang="en-US" sz="1200" dirty="0">
                <a:latin typeface="微软雅黑" pitchFamily="34" charset="-122"/>
                <a:ea typeface="微软雅黑" pitchFamily="34" charset="-122"/>
              </a:rPr>
              <a:t>社会资源</a:t>
            </a:r>
            <a:endParaRPr lang="en-US" sz="1200" dirty="0">
              <a:latin typeface="微软雅黑" pitchFamily="34" charset="-122"/>
              <a:ea typeface="微软雅黑" pitchFamily="34" charset="-122"/>
            </a:endParaRPr>
          </a:p>
        </p:txBody>
      </p:sp>
      <p:sp>
        <p:nvSpPr>
          <p:cNvPr id="97314" name="Rectangle 147"/>
          <p:cNvSpPr>
            <a:spLocks noChangeArrowheads="1"/>
          </p:cNvSpPr>
          <p:nvPr/>
        </p:nvSpPr>
        <p:spPr bwMode="auto">
          <a:xfrm>
            <a:off x="3994150" y="4198938"/>
            <a:ext cx="2636838" cy="338137"/>
          </a:xfrm>
          <a:prstGeom prst="rect">
            <a:avLst/>
          </a:prstGeom>
          <a:noFill/>
          <a:ln w="9525">
            <a:noFill/>
            <a:miter lim="800000"/>
            <a:headEnd/>
            <a:tailEnd/>
          </a:ln>
        </p:spPr>
        <p:txBody>
          <a:bodyPr wrap="none">
            <a:spAutoFit/>
          </a:bodyPr>
          <a:lstStyle/>
          <a:p>
            <a:pPr algn="ctr"/>
            <a:r>
              <a:rPr lang="en-US" altLang="zh-CN" sz="1600">
                <a:solidFill>
                  <a:srgbClr val="002060"/>
                </a:solidFill>
                <a:latin typeface="微软雅黑" pitchFamily="34" charset="-122"/>
                <a:ea typeface="微软雅黑" pitchFamily="34" charset="-122"/>
              </a:rPr>
              <a:t>OBE</a:t>
            </a:r>
            <a:r>
              <a:rPr lang="zh-CN" altLang="en-US" sz="1200">
                <a:solidFill>
                  <a:srgbClr val="4F81BD"/>
                </a:solidFill>
                <a:latin typeface="微软雅黑" pitchFamily="34" charset="-122"/>
                <a:ea typeface="微软雅黑" pitchFamily="34" charset="-122"/>
              </a:rPr>
              <a:t> （基于成效的教学运营机制）</a:t>
            </a:r>
            <a:endParaRPr lang="zh-CN" altLang="en-US" sz="1200" b="1">
              <a:solidFill>
                <a:srgbClr val="002060"/>
              </a:solidFill>
              <a:latin typeface="微软雅黑" pitchFamily="34" charset="-122"/>
              <a:ea typeface="微软雅黑" pitchFamily="34" charset="-122"/>
            </a:endParaRPr>
          </a:p>
        </p:txBody>
      </p:sp>
      <p:sp>
        <p:nvSpPr>
          <p:cNvPr id="97315" name="Slide Number Placeholder 1"/>
          <p:cNvSpPr>
            <a:spLocks noGrp="1"/>
          </p:cNvSpPr>
          <p:nvPr>
            <p:ph type="sldNum" sz="quarter" idx="12"/>
          </p:nvPr>
        </p:nvSpPr>
        <p:spPr/>
        <p:txBody>
          <a:bodyPr/>
          <a:lstStyle/>
          <a:p>
            <a:pPr fontAlgn="base">
              <a:spcBef>
                <a:spcPct val="0"/>
              </a:spcBef>
              <a:spcAft>
                <a:spcPct val="0"/>
              </a:spcAft>
              <a:defRPr/>
            </a:pPr>
            <a:fld id="{8EE84392-8662-472C-8464-4E33BBFBBFBC}" type="slidenum">
              <a:rPr lang="en-US" altLang="zh-CN" smtClean="0"/>
              <a:pPr fontAlgn="base">
                <a:spcBef>
                  <a:spcPct val="0"/>
                </a:spcBef>
                <a:spcAft>
                  <a:spcPct val="0"/>
                </a:spcAft>
                <a:defRPr/>
              </a:pPr>
              <a:t>7</a:t>
            </a:fld>
            <a:endParaRPr lang="en-US" altLang="zh-CN"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Content Placeholder 2"/>
          <p:cNvSpPr>
            <a:spLocks noGrp="1"/>
          </p:cNvSpPr>
          <p:nvPr>
            <p:ph idx="4294967295"/>
          </p:nvPr>
        </p:nvSpPr>
        <p:spPr>
          <a:xfrm>
            <a:off x="457200" y="1192212"/>
            <a:ext cx="8229600" cy="5260975"/>
          </a:xfrm>
        </p:spPr>
        <p:txBody>
          <a:bodyPr/>
          <a:lstStyle/>
          <a:p>
            <a:pPr lvl="2">
              <a:lnSpc>
                <a:spcPct val="120000"/>
              </a:lnSpc>
              <a:spcBef>
                <a:spcPts val="600"/>
              </a:spcBef>
              <a:buNone/>
            </a:pPr>
            <a:r>
              <a:rPr lang="zh-CN" altLang="en-US" sz="2400" b="1" dirty="0" smtClean="0">
                <a:solidFill>
                  <a:srgbClr val="002060"/>
                </a:solidFill>
                <a:latin typeface="微软雅黑" pitchFamily="34" charset="-122"/>
                <a:ea typeface="微软雅黑" pitchFamily="34" charset="-122"/>
                <a:cs typeface="Heiti SC Light"/>
              </a:rPr>
              <a:t>借鉴全面质量管理理念，全方位建设创客空间</a:t>
            </a:r>
            <a:endParaRPr lang="en-US" altLang="zh-CN" sz="2400" b="1" dirty="0" smtClean="0">
              <a:solidFill>
                <a:srgbClr val="002060"/>
              </a:solidFill>
              <a:latin typeface="微软雅黑" pitchFamily="34" charset="-122"/>
              <a:ea typeface="微软雅黑" pitchFamily="34" charset="-122"/>
              <a:cs typeface="Heiti SC Light"/>
            </a:endParaRPr>
          </a:p>
          <a:p>
            <a:pPr>
              <a:lnSpc>
                <a:spcPct val="120000"/>
              </a:lnSpc>
              <a:spcBef>
                <a:spcPts val="600"/>
              </a:spcBef>
            </a:pPr>
            <a:r>
              <a:rPr lang="zh-CN" altLang="en-US" sz="1800" b="1" dirty="0" smtClean="0">
                <a:solidFill>
                  <a:srgbClr val="002060"/>
                </a:solidFill>
                <a:latin typeface="微软雅黑" pitchFamily="34" charset="-122"/>
                <a:ea typeface="微软雅黑" pitchFamily="34" charset="-122"/>
                <a:cs typeface="Heiti SC Light"/>
              </a:rPr>
              <a:t>人</a:t>
            </a:r>
            <a:r>
              <a:rPr lang="en-US" altLang="zh-CN" sz="1800" b="1" dirty="0" smtClean="0">
                <a:solidFill>
                  <a:srgbClr val="002060"/>
                </a:solidFill>
                <a:latin typeface="微软雅黑" pitchFamily="34" charset="-122"/>
                <a:ea typeface="微软雅黑" pitchFamily="34" charset="-122"/>
                <a:cs typeface="Heiti SC Light"/>
              </a:rPr>
              <a:t>——</a:t>
            </a:r>
            <a:r>
              <a:rPr lang="zh-CN" altLang="en-US" sz="1800" b="1" dirty="0" smtClean="0">
                <a:solidFill>
                  <a:srgbClr val="002060"/>
                </a:solidFill>
                <a:latin typeface="微软雅黑" pitchFamily="34" charset="-122"/>
                <a:ea typeface="微软雅黑" pitchFamily="34" charset="-122"/>
                <a:cs typeface="Heiti SC Light"/>
              </a:rPr>
              <a:t>人才架构</a:t>
            </a:r>
            <a:endParaRPr lang="en-US" altLang="zh-CN" sz="1800" b="1" dirty="0" smtClean="0">
              <a:solidFill>
                <a:srgbClr val="002060"/>
              </a:solidFill>
              <a:latin typeface="微软雅黑" pitchFamily="34" charset="-122"/>
              <a:ea typeface="微软雅黑" pitchFamily="34" charset="-122"/>
              <a:cs typeface="Heiti SC Light"/>
            </a:endParaRPr>
          </a:p>
          <a:p>
            <a:pPr lvl="1">
              <a:lnSpc>
                <a:spcPct val="120000"/>
              </a:lnSpc>
              <a:spcBef>
                <a:spcPts val="600"/>
              </a:spcBef>
            </a:pPr>
            <a:r>
              <a:rPr lang="zh-CN" altLang="en-US" sz="1400" dirty="0" smtClean="0">
                <a:solidFill>
                  <a:srgbClr val="002060"/>
                </a:solidFill>
                <a:latin typeface="微软雅黑" pitchFamily="34" charset="-122"/>
                <a:ea typeface="微软雅黑" pitchFamily="34" charset="-122"/>
                <a:cs typeface="Heiti SC Light"/>
              </a:rPr>
              <a:t>学生</a:t>
            </a:r>
            <a:r>
              <a:rPr lang="en-US" altLang="zh-CN" sz="1400" dirty="0" smtClean="0">
                <a:solidFill>
                  <a:srgbClr val="002060"/>
                </a:solidFill>
                <a:latin typeface="微软雅黑" pitchFamily="34" charset="-122"/>
                <a:ea typeface="微软雅黑" pitchFamily="34" charset="-122"/>
                <a:cs typeface="Heiti SC Light"/>
              </a:rPr>
              <a:t>+</a:t>
            </a:r>
            <a:r>
              <a:rPr lang="zh-CN" altLang="en-US" sz="1400" dirty="0" smtClean="0">
                <a:solidFill>
                  <a:srgbClr val="002060"/>
                </a:solidFill>
                <a:latin typeface="微软雅黑" pitchFamily="34" charset="-122"/>
                <a:ea typeface="微软雅黑" pitchFamily="34" charset="-122"/>
                <a:cs typeface="Heiti SC Light"/>
              </a:rPr>
              <a:t>驻校创客、导师团、指导教师、工程师、信息技术、志愿者</a:t>
            </a:r>
            <a:endParaRPr lang="en-US" altLang="zh-CN" sz="1400" dirty="0" smtClean="0">
              <a:solidFill>
                <a:srgbClr val="002060"/>
              </a:solidFill>
              <a:latin typeface="微软雅黑" pitchFamily="34" charset="-122"/>
              <a:ea typeface="微软雅黑" pitchFamily="34" charset="-122"/>
              <a:cs typeface="Heiti SC Light"/>
            </a:endParaRPr>
          </a:p>
          <a:p>
            <a:pPr>
              <a:lnSpc>
                <a:spcPct val="120000"/>
              </a:lnSpc>
              <a:spcBef>
                <a:spcPts val="600"/>
              </a:spcBef>
            </a:pPr>
            <a:r>
              <a:rPr lang="zh-CN" altLang="en-US" sz="1800" b="1" dirty="0" smtClean="0">
                <a:solidFill>
                  <a:srgbClr val="002060"/>
                </a:solidFill>
                <a:latin typeface="微软雅黑" pitchFamily="34" charset="-122"/>
                <a:ea typeface="微软雅黑" pitchFamily="34" charset="-122"/>
                <a:cs typeface="Heiti SC Light"/>
              </a:rPr>
              <a:t>机</a:t>
            </a:r>
            <a:r>
              <a:rPr lang="en-US" altLang="zh-CN" sz="1800" b="1" dirty="0" smtClean="0">
                <a:solidFill>
                  <a:srgbClr val="002060"/>
                </a:solidFill>
                <a:latin typeface="微软雅黑" pitchFamily="34" charset="-122"/>
                <a:ea typeface="微软雅黑" pitchFamily="34" charset="-122"/>
                <a:cs typeface="Heiti SC Light"/>
              </a:rPr>
              <a:t>——</a:t>
            </a:r>
            <a:r>
              <a:rPr lang="zh-CN" altLang="en-US" sz="1800" b="1" dirty="0" smtClean="0">
                <a:solidFill>
                  <a:srgbClr val="002060"/>
                </a:solidFill>
                <a:latin typeface="微软雅黑" pitchFamily="34" charset="-122"/>
                <a:ea typeface="微软雅黑" pitchFamily="34" charset="-122"/>
                <a:cs typeface="Heiti SC Light"/>
              </a:rPr>
              <a:t>基础设施</a:t>
            </a:r>
            <a:endParaRPr lang="en-US" altLang="zh-CN" sz="1800" b="1" dirty="0" smtClean="0">
              <a:solidFill>
                <a:srgbClr val="002060"/>
              </a:solidFill>
              <a:latin typeface="微软雅黑" pitchFamily="34" charset="-122"/>
              <a:ea typeface="微软雅黑" pitchFamily="34" charset="-122"/>
              <a:cs typeface="Heiti SC Light"/>
            </a:endParaRPr>
          </a:p>
          <a:p>
            <a:pPr lvl="1">
              <a:lnSpc>
                <a:spcPct val="120000"/>
              </a:lnSpc>
              <a:spcBef>
                <a:spcPts val="600"/>
              </a:spcBef>
            </a:pPr>
            <a:r>
              <a:rPr lang="zh-CN" altLang="en-US" sz="1400" dirty="0" smtClean="0">
                <a:solidFill>
                  <a:srgbClr val="002060"/>
                </a:solidFill>
                <a:latin typeface="微软雅黑" pitchFamily="34" charset="-122"/>
                <a:ea typeface="微软雅黑" pitchFamily="34" charset="-122"/>
                <a:cs typeface="Heiti SC Light"/>
              </a:rPr>
              <a:t>先进制造设备群、原型制造设备群</a:t>
            </a:r>
            <a:endParaRPr lang="en-US" altLang="zh-CN" sz="1400" dirty="0" smtClean="0">
              <a:solidFill>
                <a:srgbClr val="002060"/>
              </a:solidFill>
              <a:latin typeface="微软雅黑" pitchFamily="34" charset="-122"/>
              <a:ea typeface="微软雅黑" pitchFamily="34" charset="-122"/>
              <a:cs typeface="Heiti SC Light"/>
            </a:endParaRPr>
          </a:p>
          <a:p>
            <a:pPr>
              <a:lnSpc>
                <a:spcPct val="120000"/>
              </a:lnSpc>
              <a:spcBef>
                <a:spcPts val="600"/>
              </a:spcBef>
            </a:pPr>
            <a:r>
              <a:rPr lang="zh-CN" altLang="en-US" sz="1800" b="1" dirty="0" smtClean="0">
                <a:solidFill>
                  <a:srgbClr val="002060"/>
                </a:solidFill>
                <a:latin typeface="微软雅黑" pitchFamily="34" charset="-122"/>
                <a:ea typeface="微软雅黑" pitchFamily="34" charset="-122"/>
                <a:cs typeface="Heiti SC Light"/>
              </a:rPr>
              <a:t>料</a:t>
            </a:r>
            <a:r>
              <a:rPr lang="en-US" altLang="zh-CN" sz="1800" b="1" dirty="0" smtClean="0">
                <a:solidFill>
                  <a:srgbClr val="002060"/>
                </a:solidFill>
                <a:latin typeface="微软雅黑" pitchFamily="34" charset="-122"/>
                <a:ea typeface="微软雅黑" pitchFamily="34" charset="-122"/>
                <a:cs typeface="Heiti SC Light"/>
              </a:rPr>
              <a:t>——</a:t>
            </a:r>
            <a:r>
              <a:rPr lang="zh-CN" altLang="en-US" sz="1800" b="1" dirty="0" smtClean="0">
                <a:solidFill>
                  <a:srgbClr val="002060"/>
                </a:solidFill>
                <a:latin typeface="微软雅黑" pitchFamily="34" charset="-122"/>
                <a:ea typeface="微软雅黑" pitchFamily="34" charset="-122"/>
                <a:cs typeface="Heiti SC Light"/>
              </a:rPr>
              <a:t>教学内容</a:t>
            </a:r>
            <a:endParaRPr lang="en-US" altLang="zh-CN" sz="1800" b="1" dirty="0" smtClean="0">
              <a:solidFill>
                <a:srgbClr val="002060"/>
              </a:solidFill>
              <a:latin typeface="微软雅黑" pitchFamily="34" charset="-122"/>
              <a:ea typeface="微软雅黑" pitchFamily="34" charset="-122"/>
              <a:cs typeface="Heiti SC Light"/>
            </a:endParaRPr>
          </a:p>
          <a:p>
            <a:pPr lvl="1">
              <a:lnSpc>
                <a:spcPct val="120000"/>
              </a:lnSpc>
              <a:spcBef>
                <a:spcPts val="600"/>
              </a:spcBef>
            </a:pPr>
            <a:r>
              <a:rPr lang="zh-CN" altLang="en-US" sz="1400" dirty="0" smtClean="0">
                <a:solidFill>
                  <a:srgbClr val="002060"/>
                </a:solidFill>
                <a:latin typeface="微软雅黑" pitchFamily="34" charset="-122"/>
                <a:ea typeface="微软雅黑" pitchFamily="34" charset="-122"/>
                <a:cs typeface="Heiti SC Light"/>
              </a:rPr>
              <a:t>课程、活动、项目</a:t>
            </a:r>
            <a:endParaRPr lang="en-US" altLang="zh-CN" sz="1400" dirty="0" smtClean="0">
              <a:solidFill>
                <a:srgbClr val="002060"/>
              </a:solidFill>
              <a:latin typeface="微软雅黑" pitchFamily="34" charset="-122"/>
              <a:ea typeface="微软雅黑" pitchFamily="34" charset="-122"/>
              <a:cs typeface="Heiti SC Light"/>
            </a:endParaRPr>
          </a:p>
          <a:p>
            <a:pPr lvl="1">
              <a:lnSpc>
                <a:spcPct val="120000"/>
              </a:lnSpc>
              <a:spcBef>
                <a:spcPts val="600"/>
              </a:spcBef>
            </a:pPr>
            <a:r>
              <a:rPr lang="zh-CN" altLang="en-US" sz="1400" dirty="0" smtClean="0">
                <a:solidFill>
                  <a:srgbClr val="002060"/>
                </a:solidFill>
                <a:latin typeface="微软雅黑" pitchFamily="34" charset="-122"/>
                <a:ea typeface="微软雅黑" pitchFamily="34" charset="-122"/>
                <a:cs typeface="Heiti SC Light"/>
              </a:rPr>
              <a:t>基础训练内容、学生自产内容、学科创新内容、校外产业内容、全球化内容</a:t>
            </a:r>
            <a:endParaRPr lang="en-US" altLang="zh-CN" sz="1400" dirty="0" smtClean="0">
              <a:solidFill>
                <a:srgbClr val="002060"/>
              </a:solidFill>
              <a:latin typeface="微软雅黑" pitchFamily="34" charset="-122"/>
              <a:ea typeface="微软雅黑" pitchFamily="34" charset="-122"/>
              <a:cs typeface="Heiti SC Light"/>
            </a:endParaRPr>
          </a:p>
          <a:p>
            <a:pPr>
              <a:lnSpc>
                <a:spcPct val="120000"/>
              </a:lnSpc>
              <a:spcBef>
                <a:spcPts val="600"/>
              </a:spcBef>
            </a:pPr>
            <a:r>
              <a:rPr lang="zh-CN" altLang="en-US" sz="1800" b="1" dirty="0" smtClean="0">
                <a:solidFill>
                  <a:srgbClr val="002060"/>
                </a:solidFill>
                <a:latin typeface="微软雅黑" pitchFamily="34" charset="-122"/>
                <a:ea typeface="微软雅黑" pitchFamily="34" charset="-122"/>
                <a:cs typeface="Heiti SC Light"/>
              </a:rPr>
              <a:t>法</a:t>
            </a:r>
            <a:r>
              <a:rPr lang="en-US" altLang="zh-CN" sz="1800" b="1" dirty="0" smtClean="0">
                <a:solidFill>
                  <a:srgbClr val="002060"/>
                </a:solidFill>
                <a:latin typeface="微软雅黑" pitchFamily="34" charset="-122"/>
                <a:ea typeface="微软雅黑" pitchFamily="34" charset="-122"/>
                <a:cs typeface="Heiti SC Light"/>
              </a:rPr>
              <a:t>——</a:t>
            </a:r>
            <a:r>
              <a:rPr lang="zh-CN" altLang="en-US" sz="1800" b="1" dirty="0" smtClean="0">
                <a:solidFill>
                  <a:srgbClr val="002060"/>
                </a:solidFill>
                <a:latin typeface="微软雅黑" pitchFamily="34" charset="-122"/>
                <a:ea typeface="微软雅黑" pitchFamily="34" charset="-122"/>
                <a:cs typeface="Heiti SC Light"/>
              </a:rPr>
              <a:t>运作机制</a:t>
            </a:r>
            <a:endParaRPr lang="en-US" altLang="zh-CN" sz="1800" b="1" dirty="0" smtClean="0">
              <a:solidFill>
                <a:srgbClr val="002060"/>
              </a:solidFill>
              <a:latin typeface="微软雅黑" pitchFamily="34" charset="-122"/>
              <a:ea typeface="微软雅黑" pitchFamily="34" charset="-122"/>
              <a:cs typeface="Heiti SC Light"/>
            </a:endParaRPr>
          </a:p>
          <a:p>
            <a:pPr lvl="1">
              <a:lnSpc>
                <a:spcPct val="120000"/>
              </a:lnSpc>
              <a:spcBef>
                <a:spcPts val="600"/>
              </a:spcBef>
            </a:pPr>
            <a:r>
              <a:rPr lang="zh-CN" altLang="en-US" sz="1400" dirty="0" smtClean="0">
                <a:solidFill>
                  <a:srgbClr val="002060"/>
                </a:solidFill>
                <a:latin typeface="微软雅黑" pitchFamily="34" charset="-122"/>
                <a:ea typeface="微软雅黑" pitchFamily="34" charset="-122"/>
                <a:cs typeface="Heiti SC Light"/>
              </a:rPr>
              <a:t>群体协作约束力；创意创新驱动力</a:t>
            </a:r>
            <a:endParaRPr lang="en-US" altLang="zh-CN" sz="1000" dirty="0" smtClean="0">
              <a:solidFill>
                <a:srgbClr val="002060"/>
              </a:solidFill>
              <a:latin typeface="微软雅黑" pitchFamily="34" charset="-122"/>
              <a:ea typeface="微软雅黑" pitchFamily="34" charset="-122"/>
              <a:cs typeface="Heiti SC Light"/>
            </a:endParaRPr>
          </a:p>
          <a:p>
            <a:pPr>
              <a:lnSpc>
                <a:spcPct val="120000"/>
              </a:lnSpc>
              <a:spcBef>
                <a:spcPts val="600"/>
              </a:spcBef>
            </a:pPr>
            <a:r>
              <a:rPr lang="zh-CN" altLang="en-US" sz="1800" b="1" dirty="0" smtClean="0">
                <a:solidFill>
                  <a:srgbClr val="002060"/>
                </a:solidFill>
                <a:latin typeface="微软雅黑" pitchFamily="34" charset="-122"/>
                <a:ea typeface="微软雅黑" pitchFamily="34" charset="-122"/>
                <a:cs typeface="Heiti SC Light"/>
              </a:rPr>
              <a:t>环</a:t>
            </a:r>
            <a:r>
              <a:rPr lang="en-US" altLang="zh-CN" sz="1800" b="1" dirty="0" smtClean="0">
                <a:solidFill>
                  <a:srgbClr val="002060"/>
                </a:solidFill>
                <a:latin typeface="微软雅黑" pitchFamily="34" charset="-122"/>
                <a:ea typeface="微软雅黑" pitchFamily="34" charset="-122"/>
                <a:cs typeface="Heiti SC Light"/>
              </a:rPr>
              <a:t>——</a:t>
            </a:r>
            <a:r>
              <a:rPr lang="zh-CN" altLang="en-US" sz="1800" b="1" dirty="0" smtClean="0">
                <a:solidFill>
                  <a:srgbClr val="002060"/>
                </a:solidFill>
                <a:latin typeface="微软雅黑" pitchFamily="34" charset="-122"/>
                <a:ea typeface="微软雅黑" pitchFamily="34" charset="-122"/>
                <a:cs typeface="Heiti SC Light"/>
              </a:rPr>
              <a:t>空间规划</a:t>
            </a:r>
            <a:endParaRPr lang="en-US" altLang="zh-CN" sz="1800" b="1" dirty="0" smtClean="0">
              <a:solidFill>
                <a:srgbClr val="002060"/>
              </a:solidFill>
              <a:latin typeface="微软雅黑" pitchFamily="34" charset="-122"/>
              <a:ea typeface="微软雅黑" pitchFamily="34" charset="-122"/>
              <a:cs typeface="Heiti SC Light"/>
            </a:endParaRPr>
          </a:p>
          <a:p>
            <a:pPr lvl="1">
              <a:lnSpc>
                <a:spcPct val="120000"/>
              </a:lnSpc>
              <a:spcBef>
                <a:spcPts val="600"/>
              </a:spcBef>
            </a:pPr>
            <a:r>
              <a:rPr lang="zh-CN" altLang="en-US" sz="1400" dirty="0" smtClean="0">
                <a:solidFill>
                  <a:srgbClr val="002060"/>
                </a:solidFill>
                <a:latin typeface="微软雅黑" pitchFamily="34" charset="-122"/>
                <a:ea typeface="微软雅黑" pitchFamily="34" charset="-122"/>
                <a:cs typeface="Heiti SC Light"/>
              </a:rPr>
              <a:t>面向学生全开放；多层次功能分区</a:t>
            </a:r>
            <a:endParaRPr lang="en-US" altLang="zh-CN" sz="1400" dirty="0" smtClean="0">
              <a:solidFill>
                <a:srgbClr val="002060"/>
              </a:solidFill>
              <a:latin typeface="微软雅黑" pitchFamily="34" charset="-122"/>
              <a:ea typeface="微软雅黑" pitchFamily="34" charset="-122"/>
              <a:cs typeface="Heiti SC Light"/>
            </a:endParaRPr>
          </a:p>
          <a:p>
            <a:pPr>
              <a:lnSpc>
                <a:spcPct val="120000"/>
              </a:lnSpc>
              <a:spcBef>
                <a:spcPts val="600"/>
              </a:spcBef>
            </a:pPr>
            <a:r>
              <a:rPr lang="zh-CN" altLang="en-US" sz="1800" b="1" dirty="0" smtClean="0">
                <a:solidFill>
                  <a:srgbClr val="002060"/>
                </a:solidFill>
                <a:latin typeface="微软雅黑" pitchFamily="34" charset="-122"/>
                <a:ea typeface="微软雅黑" pitchFamily="34" charset="-122"/>
                <a:cs typeface="Heiti SC Light"/>
              </a:rPr>
              <a:t>测</a:t>
            </a:r>
            <a:r>
              <a:rPr lang="en-US" altLang="zh-CN" sz="1800" b="1" dirty="0" smtClean="0">
                <a:solidFill>
                  <a:srgbClr val="002060"/>
                </a:solidFill>
                <a:latin typeface="微软雅黑" pitchFamily="34" charset="-122"/>
                <a:ea typeface="微软雅黑" pitchFamily="34" charset="-122"/>
                <a:cs typeface="Heiti SC Light"/>
              </a:rPr>
              <a:t>——</a:t>
            </a:r>
            <a:r>
              <a:rPr lang="zh-CN" altLang="en-US" sz="1800" b="1" dirty="0" smtClean="0">
                <a:solidFill>
                  <a:srgbClr val="002060"/>
                </a:solidFill>
                <a:latin typeface="微软雅黑" pitchFamily="34" charset="-122"/>
                <a:ea typeface="微软雅黑" pitchFamily="34" charset="-122"/>
                <a:cs typeface="Heiti SC Light"/>
              </a:rPr>
              <a:t>过程度量</a:t>
            </a:r>
            <a:endParaRPr lang="en-US" altLang="zh-CN" sz="1800" b="1" dirty="0" smtClean="0">
              <a:solidFill>
                <a:srgbClr val="002060"/>
              </a:solidFill>
              <a:latin typeface="微软雅黑" pitchFamily="34" charset="-122"/>
              <a:ea typeface="微软雅黑" pitchFamily="34" charset="-122"/>
              <a:cs typeface="Heiti SC Light"/>
            </a:endParaRPr>
          </a:p>
          <a:p>
            <a:pPr lvl="1">
              <a:lnSpc>
                <a:spcPct val="120000"/>
              </a:lnSpc>
              <a:spcBef>
                <a:spcPts val="600"/>
              </a:spcBef>
            </a:pPr>
            <a:r>
              <a:rPr lang="zh-CN" altLang="en-US" sz="1400" dirty="0" smtClean="0">
                <a:solidFill>
                  <a:srgbClr val="002060"/>
                </a:solidFill>
                <a:latin typeface="微软雅黑" pitchFamily="34" charset="-122"/>
                <a:ea typeface="微软雅黑" pitchFamily="34" charset="-122"/>
                <a:cs typeface="Heiti SC Light"/>
              </a:rPr>
              <a:t>数字化过程记录、以过程及成果为依据的学习成效评价机制</a:t>
            </a:r>
            <a:endParaRPr lang="en-US" altLang="zh-CN" sz="1400" dirty="0" smtClean="0">
              <a:solidFill>
                <a:srgbClr val="002060"/>
              </a:solidFill>
              <a:latin typeface="微软雅黑" pitchFamily="34" charset="-122"/>
              <a:ea typeface="微软雅黑" pitchFamily="34" charset="-122"/>
              <a:cs typeface="Heiti SC Light"/>
            </a:endParaRPr>
          </a:p>
        </p:txBody>
      </p:sp>
      <p:pic>
        <p:nvPicPr>
          <p:cNvPr id="99330" name="Picture 9" descr="shouyea5"/>
          <p:cNvPicPr>
            <a:picLocks noChangeAspect="1" noChangeArrowheads="1"/>
          </p:cNvPicPr>
          <p:nvPr/>
        </p:nvPicPr>
        <p:blipFill>
          <a:blip r:embed="rId3"/>
          <a:srcRect/>
          <a:stretch>
            <a:fillRect/>
          </a:stretch>
        </p:blipFill>
        <p:spPr bwMode="auto">
          <a:xfrm>
            <a:off x="7164388" y="333375"/>
            <a:ext cx="1366837" cy="485775"/>
          </a:xfrm>
          <a:prstGeom prst="rect">
            <a:avLst/>
          </a:prstGeom>
          <a:noFill/>
          <a:ln w="9525">
            <a:noFill/>
            <a:miter lim="800000"/>
            <a:headEnd/>
            <a:tailEnd/>
          </a:ln>
        </p:spPr>
      </p:pic>
      <p:sp>
        <p:nvSpPr>
          <p:cNvPr id="99331" name="Slide Number Placeholder 1"/>
          <p:cNvSpPr>
            <a:spLocks noGrp="1"/>
          </p:cNvSpPr>
          <p:nvPr>
            <p:ph type="sldNum" sz="quarter" idx="12"/>
          </p:nvPr>
        </p:nvSpPr>
        <p:spPr>
          <a:noFill/>
        </p:spPr>
        <p:txBody>
          <a:bodyPr/>
          <a:lstStyle/>
          <a:p>
            <a:pPr fontAlgn="base">
              <a:spcBef>
                <a:spcPct val="0"/>
              </a:spcBef>
              <a:spcAft>
                <a:spcPct val="0"/>
              </a:spcAft>
            </a:pPr>
            <a:fld id="{985AA750-5B85-4343-9285-12F4EC7D21EB}" type="slidenum">
              <a:rPr lang="en-US" altLang="zh-CN" smtClean="0">
                <a:ea typeface="宋体" charset="-122"/>
              </a:rPr>
              <a:pPr fontAlgn="base">
                <a:spcBef>
                  <a:spcPct val="0"/>
                </a:spcBef>
                <a:spcAft>
                  <a:spcPct val="0"/>
                </a:spcAft>
              </a:pPr>
              <a:t>8</a:t>
            </a:fld>
            <a:endParaRPr lang="en-US" altLang="zh-CN" smtClean="0">
              <a:ea typeface="宋体" charset="-122"/>
            </a:endParaRPr>
          </a:p>
        </p:txBody>
      </p:sp>
      <p:sp>
        <p:nvSpPr>
          <p:cNvPr id="99332" name="Title 1"/>
          <p:cNvSpPr txBox="1">
            <a:spLocks/>
          </p:cNvSpPr>
          <p:nvPr/>
        </p:nvSpPr>
        <p:spPr bwMode="auto">
          <a:xfrm>
            <a:off x="539750" y="260350"/>
            <a:ext cx="6337300" cy="538163"/>
          </a:xfrm>
          <a:prstGeom prst="rect">
            <a:avLst/>
          </a:prstGeom>
          <a:noFill/>
          <a:ln w="9525">
            <a:noFill/>
            <a:miter lim="800000"/>
            <a:headEnd/>
            <a:tailEnd/>
          </a:ln>
        </p:spPr>
        <p:txBody>
          <a:bodyPr anchor="b"/>
          <a:lstStyle/>
          <a:p>
            <a:pPr eaLnBrk="0" hangingPunct="0"/>
            <a:r>
              <a:rPr lang="zh-CN" altLang="en-US" sz="2800">
                <a:solidFill>
                  <a:srgbClr val="CC3399"/>
                </a:solidFill>
                <a:latin typeface="微软雅黑" pitchFamily="34" charset="-122"/>
                <a:ea typeface="微软雅黑" pitchFamily="34" charset="-122"/>
              </a:rPr>
              <a:t>创客交叉融合空间  关键要素</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p:cNvSpPr txBox="1">
            <a:spLocks/>
          </p:cNvSpPr>
          <p:nvPr/>
        </p:nvSpPr>
        <p:spPr bwMode="auto">
          <a:xfrm>
            <a:off x="539750" y="260350"/>
            <a:ext cx="6337300" cy="538163"/>
          </a:xfrm>
          <a:prstGeom prst="rect">
            <a:avLst/>
          </a:prstGeom>
          <a:noFill/>
          <a:ln w="9525">
            <a:noFill/>
            <a:miter lim="800000"/>
            <a:headEnd/>
            <a:tailEnd/>
          </a:ln>
        </p:spPr>
        <p:txBody>
          <a:bodyPr anchor="b"/>
          <a:lstStyle/>
          <a:p>
            <a:pPr eaLnBrk="0" hangingPunct="0"/>
            <a:r>
              <a:rPr lang="zh-CN" altLang="en-US" sz="2800">
                <a:solidFill>
                  <a:srgbClr val="CC3399"/>
                </a:solidFill>
                <a:latin typeface="微软雅黑" pitchFamily="34" charset="-122"/>
                <a:ea typeface="微软雅黑" pitchFamily="34" charset="-122"/>
              </a:rPr>
              <a:t>人</a:t>
            </a:r>
            <a:r>
              <a:rPr lang="en-US" altLang="zh-CN" sz="2800">
                <a:solidFill>
                  <a:srgbClr val="CC3399"/>
                </a:solidFill>
                <a:latin typeface="微软雅黑" pitchFamily="34" charset="-122"/>
                <a:ea typeface="微软雅黑" pitchFamily="34" charset="-122"/>
              </a:rPr>
              <a:t>——</a:t>
            </a:r>
            <a:r>
              <a:rPr lang="zh-CN" altLang="en-US" sz="2800">
                <a:solidFill>
                  <a:srgbClr val="CC3399"/>
                </a:solidFill>
                <a:latin typeface="微软雅黑" pitchFamily="34" charset="-122"/>
                <a:ea typeface="微软雅黑" pitchFamily="34" charset="-122"/>
              </a:rPr>
              <a:t>师资队伍保障机制</a:t>
            </a:r>
          </a:p>
        </p:txBody>
      </p:sp>
      <p:sp>
        <p:nvSpPr>
          <p:cNvPr id="101378" name="TextBox 16"/>
          <p:cNvSpPr txBox="1">
            <a:spLocks noChangeArrowheads="1"/>
          </p:cNvSpPr>
          <p:nvPr/>
        </p:nvSpPr>
        <p:spPr bwMode="auto">
          <a:xfrm>
            <a:off x="3914775" y="5346700"/>
            <a:ext cx="1636713" cy="461963"/>
          </a:xfrm>
          <a:prstGeom prst="rect">
            <a:avLst/>
          </a:prstGeom>
          <a:noFill/>
          <a:ln w="9525">
            <a:noFill/>
            <a:miter lim="800000"/>
            <a:headEnd/>
            <a:tailEnd/>
          </a:ln>
        </p:spPr>
        <p:txBody>
          <a:bodyPr>
            <a:spAutoFit/>
          </a:bodyPr>
          <a:lstStyle/>
          <a:p>
            <a:r>
              <a:rPr lang="en-US" altLang="zh-CN" sz="1200">
                <a:latin typeface="微软雅黑" pitchFamily="34" charset="-122"/>
                <a:ea typeface="微软雅黑" pitchFamily="34" charset="-122"/>
              </a:rPr>
              <a:t>*</a:t>
            </a:r>
            <a:r>
              <a:rPr lang="zh-CN" altLang="en-US" sz="1200">
                <a:latin typeface="微软雅黑" pitchFamily="34" charset="-122"/>
                <a:ea typeface="微软雅黑" pitchFamily="34" charset="-122"/>
              </a:rPr>
              <a:t>设立导师团</a:t>
            </a:r>
            <a:r>
              <a:rPr lang="en-US" altLang="zh-CN" sz="1200">
                <a:latin typeface="微软雅黑" pitchFamily="34" charset="-122"/>
                <a:ea typeface="微软雅黑" pitchFamily="34" charset="-122"/>
              </a:rPr>
              <a:t>/Fellow</a:t>
            </a:r>
            <a:r>
              <a:rPr lang="zh-CN" altLang="en-US" sz="1200">
                <a:latin typeface="微软雅黑" pitchFamily="34" charset="-122"/>
                <a:ea typeface="微软雅黑" pitchFamily="34" charset="-122"/>
              </a:rPr>
              <a:t>，吸收各院系师资</a:t>
            </a:r>
          </a:p>
        </p:txBody>
      </p:sp>
      <p:sp>
        <p:nvSpPr>
          <p:cNvPr id="101379" name="TextBox 18"/>
          <p:cNvSpPr txBox="1">
            <a:spLocks noChangeArrowheads="1"/>
          </p:cNvSpPr>
          <p:nvPr/>
        </p:nvSpPr>
        <p:spPr bwMode="auto">
          <a:xfrm>
            <a:off x="5919788" y="5346700"/>
            <a:ext cx="1566862" cy="461963"/>
          </a:xfrm>
          <a:prstGeom prst="rect">
            <a:avLst/>
          </a:prstGeom>
          <a:noFill/>
          <a:ln w="9525">
            <a:noFill/>
            <a:miter lim="800000"/>
            <a:headEnd/>
            <a:tailEnd/>
          </a:ln>
        </p:spPr>
        <p:txBody>
          <a:bodyPr>
            <a:spAutoFit/>
          </a:bodyPr>
          <a:lstStyle/>
          <a:p>
            <a:r>
              <a:rPr lang="en-US" altLang="zh-CN" sz="1200" baseline="30000">
                <a:latin typeface="微软雅黑" pitchFamily="34" charset="-122"/>
                <a:ea typeface="微软雅黑" pitchFamily="34" charset="-122"/>
              </a:rPr>
              <a:t>#</a:t>
            </a:r>
            <a:r>
              <a:rPr lang="zh-CN" altLang="en-US" sz="1200">
                <a:latin typeface="微软雅黑" pitchFamily="34" charset="-122"/>
                <a:ea typeface="微软雅黑" pitchFamily="34" charset="-122"/>
              </a:rPr>
              <a:t>驻校创客机制，促成国际性师资的汇聚</a:t>
            </a:r>
          </a:p>
        </p:txBody>
      </p:sp>
      <p:sp>
        <p:nvSpPr>
          <p:cNvPr id="101380" name="TextBox 30"/>
          <p:cNvSpPr txBox="1">
            <a:spLocks noChangeArrowheads="1"/>
          </p:cNvSpPr>
          <p:nvPr/>
        </p:nvSpPr>
        <p:spPr bwMode="auto">
          <a:xfrm>
            <a:off x="7258050" y="2066925"/>
            <a:ext cx="1765300" cy="612775"/>
          </a:xfrm>
          <a:prstGeom prst="rect">
            <a:avLst/>
          </a:prstGeom>
          <a:noFill/>
          <a:ln w="9525">
            <a:noFill/>
            <a:miter lim="800000"/>
            <a:headEnd/>
            <a:tailEnd/>
          </a:ln>
        </p:spPr>
        <p:txBody>
          <a:bodyPr>
            <a:spAutoFit/>
          </a:bodyPr>
          <a:lstStyle/>
          <a:p>
            <a:pPr>
              <a:lnSpc>
                <a:spcPct val="150000"/>
              </a:lnSpc>
            </a:pPr>
            <a:r>
              <a:rPr lang="zh-CN" altLang="en-US" sz="1200">
                <a:latin typeface="微软雅黑" pitchFamily="34" charset="-122"/>
                <a:ea typeface="微软雅黑" pitchFamily="34" charset="-122"/>
              </a:rPr>
              <a:t>教务处等校级部处领导</a:t>
            </a:r>
            <a:endParaRPr lang="en-US" altLang="zh-CN" sz="1200">
              <a:latin typeface="微软雅黑" pitchFamily="34" charset="-122"/>
              <a:ea typeface="微软雅黑" pitchFamily="34" charset="-122"/>
            </a:endParaRPr>
          </a:p>
          <a:p>
            <a:pPr>
              <a:lnSpc>
                <a:spcPct val="150000"/>
              </a:lnSpc>
            </a:pPr>
            <a:r>
              <a:rPr lang="zh-CN" altLang="en-US" sz="1200">
                <a:latin typeface="微软雅黑" pitchFamily="34" charset="-122"/>
                <a:ea typeface="微软雅黑" pitchFamily="34" charset="-122"/>
              </a:rPr>
              <a:t>各院系主管教学主任</a:t>
            </a:r>
          </a:p>
        </p:txBody>
      </p:sp>
      <p:sp>
        <p:nvSpPr>
          <p:cNvPr id="101381" name="TextBox 31"/>
          <p:cNvSpPr txBox="1">
            <a:spLocks noChangeArrowheads="1"/>
          </p:cNvSpPr>
          <p:nvPr/>
        </p:nvSpPr>
        <p:spPr bwMode="auto">
          <a:xfrm>
            <a:off x="0" y="2066925"/>
            <a:ext cx="1898650" cy="612775"/>
          </a:xfrm>
          <a:prstGeom prst="rect">
            <a:avLst/>
          </a:prstGeom>
          <a:noFill/>
          <a:ln w="9525">
            <a:noFill/>
            <a:miter lim="800000"/>
            <a:headEnd/>
            <a:tailEnd/>
          </a:ln>
        </p:spPr>
        <p:txBody>
          <a:bodyPr>
            <a:spAutoFit/>
          </a:bodyPr>
          <a:lstStyle/>
          <a:p>
            <a:pPr algn="r">
              <a:lnSpc>
                <a:spcPct val="150000"/>
              </a:lnSpc>
            </a:pPr>
            <a:r>
              <a:rPr lang="zh-CN" altLang="en-US" sz="1200">
                <a:latin typeface="微软雅黑" pitchFamily="34" charset="-122"/>
                <a:ea typeface="微软雅黑" pitchFamily="34" charset="-122"/>
              </a:rPr>
              <a:t>具有三创教学志趣的教师</a:t>
            </a:r>
            <a:endParaRPr lang="en-US" altLang="zh-CN" sz="1200">
              <a:latin typeface="微软雅黑" pitchFamily="34" charset="-122"/>
              <a:ea typeface="微软雅黑" pitchFamily="34" charset="-122"/>
            </a:endParaRPr>
          </a:p>
          <a:p>
            <a:pPr algn="r">
              <a:lnSpc>
                <a:spcPct val="150000"/>
              </a:lnSpc>
            </a:pPr>
            <a:r>
              <a:rPr lang="zh-CN" altLang="en-US" sz="1200">
                <a:latin typeface="微软雅黑" pitchFamily="34" charset="-122"/>
                <a:ea typeface="微软雅黑" pitchFamily="34" charset="-122"/>
              </a:rPr>
              <a:t>全球创客、专家、企业家</a:t>
            </a:r>
          </a:p>
        </p:txBody>
      </p:sp>
      <p:sp>
        <p:nvSpPr>
          <p:cNvPr id="101382" name="Slide Number Placeholder 2"/>
          <p:cNvSpPr>
            <a:spLocks noGrp="1"/>
          </p:cNvSpPr>
          <p:nvPr>
            <p:ph type="sldNum" sz="quarter" idx="12"/>
          </p:nvPr>
        </p:nvSpPr>
        <p:spPr>
          <a:noFill/>
        </p:spPr>
        <p:txBody>
          <a:bodyPr/>
          <a:lstStyle/>
          <a:p>
            <a:pPr fontAlgn="base">
              <a:spcBef>
                <a:spcPct val="0"/>
              </a:spcBef>
              <a:spcAft>
                <a:spcPct val="0"/>
              </a:spcAft>
            </a:pPr>
            <a:fld id="{CEE4E80F-2FAB-4865-A186-A84BA136F72C}" type="slidenum">
              <a:rPr lang="en-US" altLang="zh-CN" smtClean="0">
                <a:ea typeface="宋体" charset="-122"/>
              </a:rPr>
              <a:pPr fontAlgn="base">
                <a:spcBef>
                  <a:spcPct val="0"/>
                </a:spcBef>
                <a:spcAft>
                  <a:spcPct val="0"/>
                </a:spcAft>
              </a:pPr>
              <a:t>9</a:t>
            </a:fld>
            <a:endParaRPr lang="en-US" altLang="zh-CN" smtClean="0">
              <a:ea typeface="宋体" charset="-122"/>
            </a:endParaRPr>
          </a:p>
        </p:txBody>
      </p:sp>
      <p:sp>
        <p:nvSpPr>
          <p:cNvPr id="101384" name="Down Arrow Callout 1"/>
          <p:cNvSpPr>
            <a:spLocks noChangeArrowheads="1"/>
          </p:cNvSpPr>
          <p:nvPr/>
        </p:nvSpPr>
        <p:spPr bwMode="auto">
          <a:xfrm>
            <a:off x="1898650" y="2060575"/>
            <a:ext cx="2303463" cy="720725"/>
          </a:xfrm>
          <a:prstGeom prst="downArrowCallout">
            <a:avLst>
              <a:gd name="adj1" fmla="val 63270"/>
              <a:gd name="adj2" fmla="val 31635"/>
              <a:gd name="adj3" fmla="val 13000"/>
              <a:gd name="adj4" fmla="val 87000"/>
            </a:avLst>
          </a:prstGeom>
          <a:solidFill>
            <a:srgbClr val="C8E7A7"/>
          </a:solidFill>
          <a:ln w="9525" algn="ctr">
            <a:solidFill>
              <a:schemeClr val="tx1"/>
            </a:solidFill>
            <a:round/>
            <a:headEnd/>
            <a:tailEnd/>
          </a:ln>
        </p:spPr>
        <p:txBody>
          <a:bodyPr wrap="none" anchor="ctr"/>
          <a:lstStyle/>
          <a:p>
            <a:pPr algn="ctr" defTabSz="914400" eaLnBrk="0" hangingPunct="0"/>
            <a:r>
              <a:rPr lang="zh-CN" altLang="en-US" dirty="0" smtClean="0">
                <a:latin typeface="微软雅黑" pitchFamily="34" charset="-122"/>
                <a:ea typeface="微软雅黑" pitchFamily="34" charset="-122"/>
              </a:rPr>
              <a:t>协作运行委员会</a:t>
            </a:r>
            <a:endParaRPr lang="zh-CN" altLang="en-US" dirty="0">
              <a:latin typeface="微软雅黑" pitchFamily="34" charset="-122"/>
              <a:ea typeface="微软雅黑" pitchFamily="34" charset="-122"/>
            </a:endParaRPr>
          </a:p>
        </p:txBody>
      </p:sp>
      <p:sp>
        <p:nvSpPr>
          <p:cNvPr id="101385" name="Down Arrow Callout 6"/>
          <p:cNvSpPr>
            <a:spLocks noChangeArrowheads="1"/>
          </p:cNvSpPr>
          <p:nvPr/>
        </p:nvSpPr>
        <p:spPr bwMode="auto">
          <a:xfrm>
            <a:off x="4941888" y="2060575"/>
            <a:ext cx="2303462" cy="720725"/>
          </a:xfrm>
          <a:prstGeom prst="downArrowCallout">
            <a:avLst>
              <a:gd name="adj1" fmla="val 63270"/>
              <a:gd name="adj2" fmla="val 31635"/>
              <a:gd name="adj3" fmla="val 13000"/>
              <a:gd name="adj4" fmla="val 87000"/>
            </a:avLst>
          </a:prstGeom>
          <a:solidFill>
            <a:srgbClr val="FFDF7F"/>
          </a:solidFill>
          <a:ln w="9525" algn="ctr">
            <a:solidFill>
              <a:schemeClr val="tx1"/>
            </a:solidFill>
            <a:round/>
            <a:headEnd/>
            <a:tailEnd/>
          </a:ln>
        </p:spPr>
        <p:txBody>
          <a:bodyPr wrap="none" anchor="ctr"/>
          <a:lstStyle/>
          <a:p>
            <a:pPr algn="ctr" defTabSz="914400" eaLnBrk="0" hangingPunct="0"/>
            <a:r>
              <a:rPr lang="zh-CN" altLang="en-US" dirty="0">
                <a:latin typeface="微软雅黑" pitchFamily="34" charset="-122"/>
                <a:ea typeface="微软雅黑" pitchFamily="34" charset="-122"/>
              </a:rPr>
              <a:t>战略指导委员会</a:t>
            </a:r>
          </a:p>
        </p:txBody>
      </p:sp>
      <p:sp>
        <p:nvSpPr>
          <p:cNvPr id="21" name="Rectangle 20"/>
          <p:cNvSpPr/>
          <p:nvPr/>
        </p:nvSpPr>
        <p:spPr bwMode="auto">
          <a:xfrm>
            <a:off x="3538538" y="2987675"/>
            <a:ext cx="4716462" cy="684213"/>
          </a:xfrm>
          <a:prstGeom prst="rect">
            <a:avLst/>
          </a:prstGeom>
          <a:solidFill>
            <a:schemeClr val="bg1">
              <a:lumMod val="85000"/>
            </a:schemeClr>
          </a:solidFill>
          <a:ln w="9525" cap="flat" cmpd="sng" algn="ctr">
            <a:noFill/>
            <a:prstDash val="solid"/>
            <a:round/>
            <a:headEnd type="none" w="med" len="med"/>
            <a:tailEnd type="none" w="med" len="med"/>
          </a:ln>
          <a:effectLst/>
        </p:spPr>
        <p:txBody>
          <a:bodyPr wrap="none" lIns="108000" tIns="0" rIns="108000" bIns="0"/>
          <a:lstStyle/>
          <a:p>
            <a:pPr algn="ctr" defTabSz="914400" eaLnBrk="0" hangingPunct="0">
              <a:defRPr/>
            </a:pPr>
            <a:endParaRPr lang="zh-CN" altLang="en-US" dirty="0">
              <a:ea typeface="宋体" pitchFamily="2" charset="-122"/>
            </a:endParaRPr>
          </a:p>
        </p:txBody>
      </p:sp>
      <p:sp>
        <p:nvSpPr>
          <p:cNvPr id="101387" name="TextBox 23"/>
          <p:cNvSpPr txBox="1">
            <a:spLocks noChangeArrowheads="1"/>
          </p:cNvSpPr>
          <p:nvPr/>
        </p:nvSpPr>
        <p:spPr bwMode="auto">
          <a:xfrm>
            <a:off x="7691438" y="2990850"/>
            <a:ext cx="563562" cy="276225"/>
          </a:xfrm>
          <a:prstGeom prst="rect">
            <a:avLst/>
          </a:prstGeom>
          <a:noFill/>
          <a:ln w="9525">
            <a:noFill/>
            <a:miter lim="800000"/>
            <a:headEnd/>
            <a:tailEnd/>
          </a:ln>
        </p:spPr>
        <p:txBody>
          <a:bodyPr>
            <a:spAutoFit/>
          </a:bodyPr>
          <a:lstStyle/>
          <a:p>
            <a:pPr algn="ctr"/>
            <a:r>
              <a:rPr lang="zh-CN" altLang="en-US" sz="1200">
                <a:latin typeface="微软雅黑" pitchFamily="34" charset="-122"/>
                <a:ea typeface="微软雅黑" pitchFamily="34" charset="-122"/>
              </a:rPr>
              <a:t>兼职</a:t>
            </a:r>
          </a:p>
        </p:txBody>
      </p:sp>
      <p:sp>
        <p:nvSpPr>
          <p:cNvPr id="34" name="Rectangle 33"/>
          <p:cNvSpPr/>
          <p:nvPr/>
        </p:nvSpPr>
        <p:spPr bwMode="auto">
          <a:xfrm>
            <a:off x="889000" y="4465638"/>
            <a:ext cx="7366000" cy="576262"/>
          </a:xfrm>
          <a:prstGeom prst="rect">
            <a:avLst/>
          </a:prstGeom>
          <a:solidFill>
            <a:schemeClr val="bg1">
              <a:lumMod val="85000"/>
            </a:schemeClr>
          </a:solidFill>
          <a:ln w="9525" cap="flat" cmpd="sng" algn="ctr">
            <a:noFill/>
            <a:prstDash val="solid"/>
            <a:round/>
            <a:headEnd type="none" w="med" len="med"/>
            <a:tailEnd type="none" w="med" len="med"/>
          </a:ln>
          <a:effectLst/>
        </p:spPr>
        <p:txBody>
          <a:bodyPr wrap="none" lIns="108000" tIns="0" rIns="108000" bIns="0"/>
          <a:lstStyle/>
          <a:p>
            <a:pPr algn="ctr" defTabSz="914400" eaLnBrk="0" hangingPunct="0">
              <a:defRPr/>
            </a:pPr>
            <a:endParaRPr lang="zh-CN" altLang="en-US" dirty="0">
              <a:ea typeface="宋体" pitchFamily="2" charset="-122"/>
            </a:endParaRPr>
          </a:p>
        </p:txBody>
      </p:sp>
      <p:sp>
        <p:nvSpPr>
          <p:cNvPr id="101389" name="TextBox 34"/>
          <p:cNvSpPr txBox="1">
            <a:spLocks noChangeArrowheads="1"/>
          </p:cNvSpPr>
          <p:nvPr/>
        </p:nvSpPr>
        <p:spPr bwMode="auto">
          <a:xfrm>
            <a:off x="7691438" y="4478338"/>
            <a:ext cx="563562" cy="276225"/>
          </a:xfrm>
          <a:prstGeom prst="rect">
            <a:avLst/>
          </a:prstGeom>
          <a:noFill/>
          <a:ln w="9525">
            <a:noFill/>
            <a:miter lim="800000"/>
            <a:headEnd/>
            <a:tailEnd/>
          </a:ln>
        </p:spPr>
        <p:txBody>
          <a:bodyPr>
            <a:spAutoFit/>
          </a:bodyPr>
          <a:lstStyle/>
          <a:p>
            <a:pPr algn="ctr"/>
            <a:r>
              <a:rPr lang="zh-CN" altLang="en-US" sz="1200">
                <a:latin typeface="微软雅黑" pitchFamily="34" charset="-122"/>
                <a:ea typeface="微软雅黑" pitchFamily="34" charset="-122"/>
              </a:rPr>
              <a:t>志愿</a:t>
            </a:r>
          </a:p>
        </p:txBody>
      </p:sp>
      <p:sp>
        <p:nvSpPr>
          <p:cNvPr id="16" name="L-Shape 15"/>
          <p:cNvSpPr/>
          <p:nvPr/>
        </p:nvSpPr>
        <p:spPr bwMode="auto">
          <a:xfrm>
            <a:off x="889000" y="2987675"/>
            <a:ext cx="7366000" cy="1406525"/>
          </a:xfrm>
          <a:prstGeom prst="corner">
            <a:avLst>
              <a:gd name="adj1" fmla="val 46577"/>
              <a:gd name="adj2" fmla="val 183614"/>
            </a:avLst>
          </a:prstGeom>
          <a:solidFill>
            <a:schemeClr val="bg1">
              <a:lumMod val="85000"/>
            </a:schemeClr>
          </a:solidFill>
          <a:ln w="9525" cap="flat" cmpd="sng" algn="ctr">
            <a:noFill/>
            <a:prstDash val="solid"/>
            <a:round/>
            <a:headEnd type="none" w="med" len="med"/>
            <a:tailEnd type="none" w="med" len="med"/>
          </a:ln>
          <a:effectLst/>
        </p:spPr>
        <p:txBody>
          <a:bodyPr wrap="none" lIns="108000" tIns="0" rIns="108000" bIns="0"/>
          <a:lstStyle/>
          <a:p>
            <a:pPr defTabSz="914400" eaLnBrk="0" hangingPunct="0">
              <a:defRPr/>
            </a:pPr>
            <a:endParaRPr lang="zh-CN" altLang="en-US" dirty="0">
              <a:ea typeface="宋体" pitchFamily="2" charset="-122"/>
            </a:endParaRPr>
          </a:p>
        </p:txBody>
      </p:sp>
      <p:sp>
        <p:nvSpPr>
          <p:cNvPr id="101391" name="TextBox 19"/>
          <p:cNvSpPr txBox="1">
            <a:spLocks noChangeArrowheads="1"/>
          </p:cNvSpPr>
          <p:nvPr/>
        </p:nvSpPr>
        <p:spPr bwMode="auto">
          <a:xfrm>
            <a:off x="904875" y="2995613"/>
            <a:ext cx="561975" cy="276225"/>
          </a:xfrm>
          <a:prstGeom prst="rect">
            <a:avLst/>
          </a:prstGeom>
          <a:noFill/>
          <a:ln w="9525">
            <a:noFill/>
            <a:miter lim="800000"/>
            <a:headEnd/>
            <a:tailEnd/>
          </a:ln>
        </p:spPr>
        <p:txBody>
          <a:bodyPr>
            <a:spAutoFit/>
          </a:bodyPr>
          <a:lstStyle/>
          <a:p>
            <a:pPr algn="ctr"/>
            <a:r>
              <a:rPr lang="zh-CN" altLang="en-US" sz="1200">
                <a:latin typeface="微软雅黑" pitchFamily="34" charset="-122"/>
                <a:ea typeface="微软雅黑" pitchFamily="34" charset="-122"/>
              </a:rPr>
              <a:t>专职</a:t>
            </a:r>
          </a:p>
        </p:txBody>
      </p:sp>
      <p:sp>
        <p:nvSpPr>
          <p:cNvPr id="4" name="Rounded Rectangle 3"/>
          <p:cNvSpPr/>
          <p:nvPr/>
        </p:nvSpPr>
        <p:spPr bwMode="auto">
          <a:xfrm>
            <a:off x="1470025" y="3079750"/>
            <a:ext cx="1943100" cy="53975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wrap="none" anchor="ctr"/>
          <a:lstStyle/>
          <a:p>
            <a:pPr algn="ctr" defTabSz="914400" eaLnBrk="0" hangingPunct="0">
              <a:defRPr/>
            </a:pPr>
            <a:r>
              <a:rPr lang="zh-CN" altLang="en-US" dirty="0">
                <a:latin typeface="微软雅黑" panose="020B0503020204020204" pitchFamily="34" charset="-122"/>
                <a:ea typeface="微软雅黑" panose="020B0503020204020204" pitchFamily="34" charset="-122"/>
              </a:rPr>
              <a:t>训练中心教师</a:t>
            </a:r>
          </a:p>
        </p:txBody>
      </p:sp>
      <p:sp>
        <p:nvSpPr>
          <p:cNvPr id="8" name="Rounded Rectangle 7"/>
          <p:cNvSpPr/>
          <p:nvPr/>
        </p:nvSpPr>
        <p:spPr bwMode="auto">
          <a:xfrm>
            <a:off x="3598863" y="3079750"/>
            <a:ext cx="1944687" cy="53975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wrap="none" anchor="ctr"/>
          <a:lstStyle/>
          <a:p>
            <a:pPr algn="ctr" defTabSz="914400" eaLnBrk="0" hangingPunct="0">
              <a:defRPr/>
            </a:pPr>
            <a:r>
              <a:rPr lang="zh-CN" altLang="en-US" dirty="0">
                <a:latin typeface="微软雅黑" panose="020B0503020204020204" pitchFamily="34" charset="-122"/>
                <a:ea typeface="微软雅黑" panose="020B0503020204020204" pitchFamily="34" charset="-122"/>
              </a:rPr>
              <a:t>导师团</a:t>
            </a:r>
            <a:r>
              <a:rPr lang="en-US" altLang="zh-CN" dirty="0">
                <a:latin typeface="微软雅黑" panose="020B0503020204020204" pitchFamily="34" charset="-122"/>
                <a:ea typeface="微软雅黑" panose="020B0503020204020204" pitchFamily="34" charset="-122"/>
              </a:rPr>
              <a:t>/Fellow*</a:t>
            </a:r>
            <a:endParaRPr lang="zh-CN" altLang="en-US" dirty="0">
              <a:latin typeface="微软雅黑" panose="020B0503020204020204" pitchFamily="34" charset="-122"/>
              <a:ea typeface="微软雅黑" panose="020B0503020204020204" pitchFamily="34" charset="-122"/>
            </a:endParaRPr>
          </a:p>
        </p:txBody>
      </p:sp>
      <p:sp>
        <p:nvSpPr>
          <p:cNvPr id="9" name="Rounded Rectangle 8"/>
          <p:cNvSpPr/>
          <p:nvPr/>
        </p:nvSpPr>
        <p:spPr bwMode="auto">
          <a:xfrm>
            <a:off x="5727700" y="3081338"/>
            <a:ext cx="1944688" cy="53975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wrap="none" anchor="ctr"/>
          <a:lstStyle/>
          <a:p>
            <a:pPr algn="ctr" defTabSz="914400" eaLnBrk="0" hangingPunct="0">
              <a:defRPr/>
            </a:pPr>
            <a:r>
              <a:rPr lang="zh-CN" altLang="en-US" dirty="0">
                <a:latin typeface="微软雅黑" panose="020B0503020204020204" pitchFamily="34" charset="-122"/>
                <a:ea typeface="微软雅黑" panose="020B0503020204020204" pitchFamily="34" charset="-122"/>
              </a:rPr>
              <a:t>驻校创客</a:t>
            </a:r>
            <a:r>
              <a:rPr lang="en-US" altLang="zh-CN" baseline="30000" dirty="0">
                <a:latin typeface="微软雅黑" panose="020B0503020204020204" pitchFamily="34" charset="-122"/>
                <a:ea typeface="微软雅黑" panose="020B0503020204020204" pitchFamily="34" charset="-122"/>
              </a:rPr>
              <a:t>#</a:t>
            </a:r>
            <a:endParaRPr lang="zh-CN" altLang="en-US" baseline="30000" dirty="0">
              <a:latin typeface="微软雅黑" panose="020B0503020204020204" pitchFamily="34" charset="-122"/>
              <a:ea typeface="微软雅黑" panose="020B0503020204020204" pitchFamily="34" charset="-122"/>
            </a:endParaRPr>
          </a:p>
        </p:txBody>
      </p:sp>
      <p:sp>
        <p:nvSpPr>
          <p:cNvPr id="11" name="Rounded Rectangle 10"/>
          <p:cNvSpPr/>
          <p:nvPr/>
        </p:nvSpPr>
        <p:spPr bwMode="auto">
          <a:xfrm>
            <a:off x="2008188" y="3784600"/>
            <a:ext cx="1943100" cy="53975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wrap="none" anchor="ctr"/>
          <a:lstStyle/>
          <a:p>
            <a:pPr algn="ctr" defTabSz="914400" eaLnBrk="0" hangingPunct="0">
              <a:defRPr/>
            </a:pPr>
            <a:r>
              <a:rPr lang="zh-CN" altLang="en-US" dirty="0">
                <a:latin typeface="微软雅黑" panose="020B0503020204020204" pitchFamily="34" charset="-122"/>
                <a:ea typeface="微软雅黑" panose="020B0503020204020204" pitchFamily="34" charset="-122"/>
              </a:rPr>
              <a:t>工程实验技术人员</a:t>
            </a:r>
          </a:p>
        </p:txBody>
      </p:sp>
      <p:sp>
        <p:nvSpPr>
          <p:cNvPr id="12" name="Rounded Rectangle 11"/>
          <p:cNvSpPr/>
          <p:nvPr/>
        </p:nvSpPr>
        <p:spPr bwMode="auto">
          <a:xfrm>
            <a:off x="5189538" y="3784600"/>
            <a:ext cx="1943100" cy="53975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wrap="none" anchor="ctr"/>
          <a:lstStyle/>
          <a:p>
            <a:pPr algn="ctr" defTabSz="914400" eaLnBrk="0" hangingPunct="0">
              <a:defRPr/>
            </a:pPr>
            <a:r>
              <a:rPr lang="zh-CN" altLang="en-US" dirty="0">
                <a:latin typeface="微软雅黑" panose="020B0503020204020204" pitchFamily="34" charset="-122"/>
                <a:ea typeface="微软雅黑" panose="020B0503020204020204" pitchFamily="34" charset="-122"/>
              </a:rPr>
              <a:t>信息技术人员</a:t>
            </a:r>
          </a:p>
        </p:txBody>
      </p:sp>
      <p:sp>
        <p:nvSpPr>
          <p:cNvPr id="13" name="Rounded Rectangle 12"/>
          <p:cNvSpPr/>
          <p:nvPr/>
        </p:nvSpPr>
        <p:spPr bwMode="auto">
          <a:xfrm>
            <a:off x="4648200" y="4538663"/>
            <a:ext cx="3024188" cy="43180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wrap="none" anchor="ctr"/>
          <a:lstStyle/>
          <a:p>
            <a:pPr algn="ctr" defTabSz="914400" eaLnBrk="0" hangingPunct="0">
              <a:defRPr/>
            </a:pPr>
            <a:r>
              <a:rPr lang="zh-CN" altLang="en-US" dirty="0">
                <a:latin typeface="微软雅黑" panose="020B0503020204020204" pitchFamily="34" charset="-122"/>
                <a:ea typeface="微软雅黑" panose="020B0503020204020204" pitchFamily="34" charset="-122"/>
              </a:rPr>
              <a:t>社会志愿者</a:t>
            </a:r>
          </a:p>
        </p:txBody>
      </p:sp>
      <p:sp>
        <p:nvSpPr>
          <p:cNvPr id="33" name="Rounded Rectangle 32"/>
          <p:cNvSpPr/>
          <p:nvPr/>
        </p:nvSpPr>
        <p:spPr bwMode="auto">
          <a:xfrm>
            <a:off x="1466850" y="4538663"/>
            <a:ext cx="3024188" cy="43180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wrap="none" anchor="ctr"/>
          <a:lstStyle/>
          <a:p>
            <a:pPr algn="ctr" defTabSz="914400" eaLnBrk="0" hangingPunct="0">
              <a:defRPr/>
            </a:pPr>
            <a:r>
              <a:rPr lang="zh-CN" altLang="en-US">
                <a:latin typeface="微软雅黑" pitchFamily="34" charset="-122"/>
                <a:ea typeface="微软雅黑" pitchFamily="34" charset="-122"/>
              </a:rPr>
              <a:t>校内志愿者、助教、助研</a:t>
            </a:r>
          </a:p>
        </p:txBody>
      </p:sp>
      <p:sp>
        <p:nvSpPr>
          <p:cNvPr id="5" name="Right Arrow Callout 4"/>
          <p:cNvSpPr/>
          <p:nvPr/>
        </p:nvSpPr>
        <p:spPr bwMode="auto">
          <a:xfrm>
            <a:off x="156760" y="2986929"/>
            <a:ext cx="731913" cy="2055193"/>
          </a:xfrm>
          <a:prstGeom prst="rightArrowCallout">
            <a:avLst>
              <a:gd name="adj1" fmla="val 50000"/>
              <a:gd name="adj2" fmla="val 25000"/>
              <a:gd name="adj3" fmla="val 18692"/>
              <a:gd name="adj4" fmla="val 81308"/>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wordArtVertRtl" wrap="none" lIns="108000" tIns="0" rIns="108000" bIns="0" anchor="b"/>
          <a:lstStyle/>
          <a:p>
            <a:pPr algn="ctr" defTabSz="914400" eaLnBrk="0" hangingPunct="0">
              <a:defRPr/>
            </a:pPr>
            <a:r>
              <a:rPr lang="zh-CN" altLang="en-US" spc="-300" dirty="0">
                <a:latin typeface="微软雅黑" panose="020B0503020204020204" pitchFamily="34" charset="-122"/>
                <a:ea typeface="微软雅黑" panose="020B0503020204020204" pitchFamily="34" charset="-122"/>
              </a:rPr>
              <a:t>调度协调小组</a:t>
            </a:r>
          </a:p>
        </p:txBody>
      </p:sp>
    </p:spTree>
  </p:cSld>
  <p:clrMapOvr>
    <a:masterClrMapping/>
  </p:clrMapOvr>
  <p:transition/>
</p:sld>
</file>

<file path=ppt/theme/theme1.xml><?xml version="1.0" encoding="utf-8"?>
<a:theme xmlns:a="http://schemas.openxmlformats.org/drawingml/2006/main" name="1_Profile">
  <a:themeElements>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rofile">
      <a:majorFont>
        <a:latin typeface="Verdana"/>
        <a:ea typeface="黑体"/>
        <a:cs typeface=""/>
      </a:majorFont>
      <a:minorFont>
        <a:latin typeface="Verdan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1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1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1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1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1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1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odyPr lIns="496257" tIns="78740" rIns="78740" bIns="78740" spcCol="1270" anchor="ctr"/>
      <a:lstStyle>
        <a:defPPr defTabSz="1377950" latinLnBrk="1">
          <a:lnSpc>
            <a:spcPct val="90000"/>
          </a:lnSpc>
          <a:spcAft>
            <a:spcPct val="35000"/>
          </a:spcAft>
          <a:defRPr kumimoji="1" sz="2000" b="1" dirty="0">
            <a:solidFill>
              <a:srgbClr val="439BB3"/>
            </a:solidFill>
            <a:latin typeface="微软雅黑" pitchFamily="34" charset="-122"/>
            <a:ea typeface="微软雅黑" pitchFamily="34" charset="-122"/>
          </a:defRPr>
        </a:defPPr>
      </a:lstStyle>
      <a: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Profile">
  <a:themeElements>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rofile">
      <a:majorFont>
        <a:latin typeface="Verdana"/>
        <a:ea typeface="黑体"/>
        <a:cs typeface=""/>
      </a:majorFont>
      <a:minorFont>
        <a:latin typeface="Verdan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85000"/>
          </a:schemeClr>
        </a:solidFill>
        <a:ln w="9525" cap="flat" cmpd="sng" algn="ctr">
          <a:solidFill>
            <a:schemeClr val="tx1"/>
          </a:solidFill>
          <a:prstDash val="solid"/>
          <a:round/>
          <a:headEnd type="none" w="med" len="med"/>
          <a:tailEnd type="none" w="med" len="med"/>
        </a:ln>
        <a:effectLst/>
      </a:spPr>
      <a:bodyPr vert="horz" wrap="none" lIns="108000" tIns="0" rIns="108000" bIns="0" numCol="1" rtlCol="0" anchor="t" anchorCtr="0" compatLnSpc="1">
        <a:prstTxWarp prst="textNoShape">
          <a:avLst/>
        </a:prstTxWarp>
      </a:bodyPr>
      <a:lstStyle>
        <a:defPPr marL="0" marR="0" indent="0" defTabSz="914400" rtl="0" eaLnBrk="0" fontAlgn="base" latinLnBrk="0" hangingPunct="0">
          <a:lnSpc>
            <a:spcPct val="100000"/>
          </a:lnSpc>
          <a:spcBef>
            <a:spcPct val="0"/>
          </a:spcBef>
          <a:spcAft>
            <a:spcPct val="0"/>
          </a:spcAft>
          <a:buClrTx/>
          <a:buSzTx/>
          <a:buFontTx/>
          <a:buNone/>
          <a:tabLst/>
          <a:defRPr kumimoji="0" sz="1800" b="0" i="0" u="none" strike="noStrike" cap="none" normalizeH="0" baseline="0" dirty="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1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1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1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1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1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1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Profile">
  <a:themeElements>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rofile">
      <a:majorFont>
        <a:latin typeface="Verdana"/>
        <a:ea typeface="黑体"/>
        <a:cs typeface=""/>
      </a:majorFont>
      <a:minorFont>
        <a:latin typeface="Verdan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1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1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1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1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1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1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odyPr lIns="496257" tIns="78740" rIns="78740" bIns="78740" spcCol="1270" anchor="ctr"/>
      <a:lstStyle>
        <a:defPPr defTabSz="1377950" latinLnBrk="1">
          <a:lnSpc>
            <a:spcPct val="90000"/>
          </a:lnSpc>
          <a:spcAft>
            <a:spcPct val="35000"/>
          </a:spcAft>
          <a:defRPr kumimoji="1" sz="2000" b="1" dirty="0">
            <a:solidFill>
              <a:srgbClr val="439BB3"/>
            </a:solidFill>
            <a:latin typeface="微软雅黑" pitchFamily="34" charset="-122"/>
            <a:ea typeface="微软雅黑" pitchFamily="34" charset="-122"/>
          </a:defRPr>
        </a:defPPr>
      </a:lstStyle>
      <a: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a:style>
    </a:spDef>
    <a:lnDef>
      <a:spPr>
        <a:ln>
          <a:solidFill>
            <a:schemeClr val="tx1"/>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5_Profile">
  <a:themeElements>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rofile">
      <a:majorFont>
        <a:latin typeface="Verdana"/>
        <a:ea typeface="黑体"/>
        <a:cs typeface=""/>
      </a:majorFont>
      <a:minorFont>
        <a:latin typeface="Verdan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1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1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1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1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1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1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Profile">
  <a:themeElements>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rofile">
      <a:majorFont>
        <a:latin typeface="Verdana"/>
        <a:ea typeface="黑体"/>
        <a:cs typeface=""/>
      </a:majorFont>
      <a:minorFont>
        <a:latin typeface="Verdan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1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1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1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1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1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1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Profile">
  <a:themeElements>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rofile">
      <a:majorFont>
        <a:latin typeface="Verdana"/>
        <a:ea typeface="黑体"/>
        <a:cs typeface=""/>
      </a:majorFont>
      <a:minorFont>
        <a:latin typeface="Verdan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1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1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1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1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1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1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4507</TotalTime>
  <Words>2956</Words>
  <Application>Microsoft Office PowerPoint</Application>
  <PresentationFormat>On-screen Show (4:3)</PresentationFormat>
  <Paragraphs>679</Paragraphs>
  <Slides>29</Slides>
  <Notes>18</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29</vt:i4>
      </vt:variant>
    </vt:vector>
  </HeadingPairs>
  <TitlesOfParts>
    <vt:vector size="48" baseType="lpstr">
      <vt:lpstr>Hiragino Sans GB W3</vt:lpstr>
      <vt:lpstr>黑体</vt:lpstr>
      <vt:lpstr>宋体</vt:lpstr>
      <vt:lpstr>微软雅黑</vt:lpstr>
      <vt:lpstr>Arial</vt:lpstr>
      <vt:lpstr>Calibri</vt:lpstr>
      <vt:lpstr>Century Gothic</vt:lpstr>
      <vt:lpstr>Heiti SC Light</vt:lpstr>
      <vt:lpstr>STHeiti</vt:lpstr>
      <vt:lpstr>Verdana</vt:lpstr>
      <vt:lpstr>Wingdings</vt:lpstr>
      <vt:lpstr>1_Profile</vt:lpstr>
      <vt:lpstr>Office Theme</vt:lpstr>
      <vt:lpstr>3_Profile</vt:lpstr>
      <vt:lpstr>4_Profile</vt:lpstr>
      <vt:lpstr>1_Office Theme</vt:lpstr>
      <vt:lpstr>5_Profile</vt:lpstr>
      <vt:lpstr>6_Profile</vt:lpstr>
      <vt:lpstr>7_Profile</vt:lpstr>
      <vt:lpstr>PowerPoint Presentation</vt:lpstr>
      <vt:lpstr>项目背景与动机</vt:lpstr>
      <vt:lpstr>项目背景与动机</vt:lpstr>
      <vt:lpstr>全球兴起顶级学府驱动全球创客运动</vt:lpstr>
      <vt:lpstr>大学引入创客活动的挑战</vt:lpstr>
      <vt:lpstr>PowerPoint Presentation</vt:lpstr>
      <vt:lpstr>创客交叉融合空间运行机制导览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环——新空间规划及教学活动</vt:lpstr>
      <vt:lpstr>环——新空间规划及学生覆盖</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跨学科协作与工程实践机制的探索与实行</vt:lpstr>
    </vt:vector>
  </TitlesOfParts>
  <Company>Tsinghua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架构详解</dc:title>
  <dc:creator>Woody Wang</dc:creator>
  <cp:lastModifiedBy>Woody Wang</cp:lastModifiedBy>
  <cp:revision>330</cp:revision>
  <dcterms:created xsi:type="dcterms:W3CDTF">2014-06-23T10:33:09Z</dcterms:created>
  <dcterms:modified xsi:type="dcterms:W3CDTF">2014-08-21T10:27:23Z</dcterms:modified>
</cp:coreProperties>
</file>